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ink/ink2.xml" ContentType="application/inkml+xml"/>
  <Override PartName="/ppt/notesSlides/notesSlide2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5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26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27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notesSlides/notesSlide28.xml" ContentType="application/vnd.openxmlformats-officedocument.presentationml.notesSlide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notesSlides/notesSlide29.xml" ContentType="application/vnd.openxmlformats-officedocument.presentationml.notesSlide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notesSlides/notesSlide30.xml" ContentType="application/vnd.openxmlformats-officedocument.presentationml.notesSlide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notesSlides/notesSlide31.xml" ContentType="application/vnd.openxmlformats-officedocument.presentationml.notesSlide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notesSlides/notesSlide32.xml" ContentType="application/vnd.openxmlformats-officedocument.presentationml.notesSlide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notesSlides/notesSlide33.xml" ContentType="application/vnd.openxmlformats-officedocument.presentationml.notesSlide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notesSlides/notesSlide34.xml" ContentType="application/vnd.openxmlformats-officedocument.presentationml.notesSlide+xml"/>
  <Override PartName="/ppt/ink/ink412.xml" ContentType="application/inkml+xml"/>
  <Override PartName="/ppt/notesSlides/notesSlide35.xml" ContentType="application/vnd.openxmlformats-officedocument.presentationml.notesSlide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notesSlides/notesSlide38.xml" ContentType="application/vnd.openxmlformats-officedocument.presentationml.notesSlide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ink/ink633.xml" ContentType="application/inkml+xml"/>
  <Override PartName="/ppt/notesSlides/notesSlide74.xml" ContentType="application/vnd.openxmlformats-officedocument.presentationml.notesSlide+xml"/>
  <Override PartName="/ppt/ink/ink634.xml" ContentType="application/inkml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9"/>
  </p:notesMasterIdLst>
  <p:handoutMasterIdLst>
    <p:handoutMasterId r:id="rId80"/>
  </p:handoutMasterIdLst>
  <p:sldIdLst>
    <p:sldId id="314" r:id="rId3"/>
    <p:sldId id="323" r:id="rId4"/>
    <p:sldId id="312" r:id="rId5"/>
    <p:sldId id="325" r:id="rId6"/>
    <p:sldId id="326" r:id="rId7"/>
    <p:sldId id="330" r:id="rId8"/>
    <p:sldId id="327" r:id="rId9"/>
    <p:sldId id="302" r:id="rId10"/>
    <p:sldId id="301" r:id="rId11"/>
    <p:sldId id="299" r:id="rId12"/>
    <p:sldId id="303" r:id="rId13"/>
    <p:sldId id="304" r:id="rId14"/>
    <p:sldId id="305" r:id="rId15"/>
    <p:sldId id="329" r:id="rId16"/>
    <p:sldId id="341" r:id="rId17"/>
    <p:sldId id="328" r:id="rId18"/>
    <p:sldId id="342" r:id="rId19"/>
    <p:sldId id="257" r:id="rId20"/>
    <p:sldId id="272" r:id="rId21"/>
    <p:sldId id="271" r:id="rId22"/>
    <p:sldId id="270" r:id="rId23"/>
    <p:sldId id="269" r:id="rId24"/>
    <p:sldId id="268" r:id="rId25"/>
    <p:sldId id="267" r:id="rId26"/>
    <p:sldId id="266" r:id="rId27"/>
    <p:sldId id="265" r:id="rId28"/>
    <p:sldId id="264" r:id="rId29"/>
    <p:sldId id="263" r:id="rId30"/>
    <p:sldId id="262" r:id="rId31"/>
    <p:sldId id="261" r:id="rId32"/>
    <p:sldId id="260" r:id="rId33"/>
    <p:sldId id="259" r:id="rId34"/>
    <p:sldId id="258" r:id="rId35"/>
    <p:sldId id="306" r:id="rId36"/>
    <p:sldId id="291" r:id="rId37"/>
    <p:sldId id="311" r:id="rId38"/>
    <p:sldId id="273" r:id="rId39"/>
    <p:sldId id="308" r:id="rId40"/>
    <p:sldId id="278" r:id="rId41"/>
    <p:sldId id="274" r:id="rId42"/>
    <p:sldId id="275" r:id="rId43"/>
    <p:sldId id="309" r:id="rId44"/>
    <p:sldId id="276" r:id="rId45"/>
    <p:sldId id="281" r:id="rId46"/>
    <p:sldId id="282" r:id="rId47"/>
    <p:sldId id="343" r:id="rId48"/>
    <p:sldId id="280" r:id="rId49"/>
    <p:sldId id="279" r:id="rId50"/>
    <p:sldId id="310" r:id="rId51"/>
    <p:sldId id="315" r:id="rId52"/>
    <p:sldId id="286" r:id="rId53"/>
    <p:sldId id="294" r:id="rId54"/>
    <p:sldId id="295" r:id="rId55"/>
    <p:sldId id="296" r:id="rId56"/>
    <p:sldId id="289" r:id="rId57"/>
    <p:sldId id="331" r:id="rId58"/>
    <p:sldId id="332" r:id="rId59"/>
    <p:sldId id="338" r:id="rId60"/>
    <p:sldId id="335" r:id="rId61"/>
    <p:sldId id="333" r:id="rId62"/>
    <p:sldId id="334" r:id="rId63"/>
    <p:sldId id="339" r:id="rId64"/>
    <p:sldId id="292" r:id="rId65"/>
    <p:sldId id="316" r:id="rId66"/>
    <p:sldId id="317" r:id="rId67"/>
    <p:sldId id="322" r:id="rId68"/>
    <p:sldId id="319" r:id="rId69"/>
    <p:sldId id="320" r:id="rId70"/>
    <p:sldId id="318" r:id="rId71"/>
    <p:sldId id="284" r:id="rId72"/>
    <p:sldId id="283" r:id="rId73"/>
    <p:sldId id="321" r:id="rId74"/>
    <p:sldId id="287" r:id="rId75"/>
    <p:sldId id="288" r:id="rId76"/>
    <p:sldId id="307" r:id="rId77"/>
    <p:sldId id="293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C63FBBC4-2457-427A-83F9-E33ED88D436C}">
          <p14:sldIdLst>
            <p14:sldId id="314"/>
            <p14:sldId id="323"/>
          </p14:sldIdLst>
        </p14:section>
        <p14:section name="Point Cloud Challenges" id="{CBB4FBDA-3DC1-478F-88D5-0B4F5A9FEA95}">
          <p14:sldIdLst>
            <p14:sldId id="312"/>
            <p14:sldId id="325"/>
          </p14:sldIdLst>
        </p14:section>
        <p14:section name="Expanding Primitives" id="{91870040-099D-4B21-895D-CF958EE557A4}">
          <p14:sldIdLst>
            <p14:sldId id="326"/>
            <p14:sldId id="330"/>
            <p14:sldId id="327"/>
            <p14:sldId id="302"/>
            <p14:sldId id="301"/>
            <p14:sldId id="299"/>
            <p14:sldId id="303"/>
            <p14:sldId id="304"/>
            <p14:sldId id="305"/>
          </p14:sldIdLst>
        </p14:section>
        <p14:section name="PointNet and our Leaf Encoder" id="{0253246B-5A61-4BB6-AE46-73CF917D4C1A}">
          <p14:sldIdLst>
            <p14:sldId id="329"/>
            <p14:sldId id="341"/>
            <p14:sldId id="328"/>
            <p14:sldId id="342"/>
          </p14:sldIdLst>
        </p14:section>
        <p14:section name="Partial Hausdorff" id="{144846B2-C7A4-4754-80F0-E8804EF3DFFE}">
          <p14:sldIdLst/>
        </p14:section>
        <p14:section name="Set Partioning" id="{58BAC0EB-0014-4048-B03A-686501FB02F8}">
          <p14:sldIdLst>
            <p14:sldId id="257"/>
            <p14:sldId id="272"/>
            <p14:sldId id="271"/>
            <p14:sldId id="270"/>
            <p14:sldId id="269"/>
            <p14:sldId id="268"/>
            <p14:sldId id="267"/>
            <p14:sldId id="266"/>
            <p14:sldId id="265"/>
            <p14:sldId id="264"/>
            <p14:sldId id="263"/>
            <p14:sldId id="262"/>
            <p14:sldId id="261"/>
            <p14:sldId id="260"/>
            <p14:sldId id="259"/>
            <p14:sldId id="258"/>
            <p14:sldId id="306"/>
            <p14:sldId id="291"/>
            <p14:sldId id="311"/>
            <p14:sldId id="273"/>
            <p14:sldId id="308"/>
            <p14:sldId id="278"/>
            <p14:sldId id="274"/>
            <p14:sldId id="275"/>
            <p14:sldId id="309"/>
            <p14:sldId id="276"/>
            <p14:sldId id="281"/>
            <p14:sldId id="282"/>
            <p14:sldId id="343"/>
          </p14:sldIdLst>
        </p14:section>
        <p14:section name="SPEN" id="{32E7A416-BE1C-4F1A-89D7-4699E8410F7F}">
          <p14:sldIdLst>
            <p14:sldId id="280"/>
            <p14:sldId id="279"/>
          </p14:sldIdLst>
        </p14:section>
        <p14:section name="Our SPEN" id="{1B188570-EF92-4ACB-85CD-653C1E7FEBD3}">
          <p14:sldIdLst>
            <p14:sldId id="310"/>
            <p14:sldId id="315"/>
            <p14:sldId id="286"/>
            <p14:sldId id="294"/>
            <p14:sldId id="295"/>
            <p14:sldId id="296"/>
            <p14:sldId id="289"/>
            <p14:sldId id="331"/>
          </p14:sldIdLst>
        </p14:section>
        <p14:section name="Implementation" id="{7EB3E5D8-440C-4E6C-80C3-65D20D6BAA60}">
          <p14:sldIdLst>
            <p14:sldId id="332"/>
            <p14:sldId id="338"/>
            <p14:sldId id="335"/>
            <p14:sldId id="333"/>
            <p14:sldId id="334"/>
            <p14:sldId id="339"/>
            <p14:sldId id="292"/>
          </p14:sldIdLst>
        </p14:section>
        <p14:section name="SKip" id="{DAD44D17-887F-448F-B4CD-D58D97EAF98A}">
          <p14:sldIdLst/>
        </p14:section>
        <p14:section name="Goal and Motivation" id="{50F8B6B3-88CC-403D-A171-B3409ED4C6CA}">
          <p14:sldIdLst>
            <p14:sldId id="316"/>
            <p14:sldId id="317"/>
            <p14:sldId id="322"/>
            <p14:sldId id="319"/>
            <p14:sldId id="320"/>
            <p14:sldId id="318"/>
            <p14:sldId id="284"/>
            <p14:sldId id="283"/>
            <p14:sldId id="321"/>
          </p14:sldIdLst>
        </p14:section>
        <p14:section name="Questions" id="{1830ED26-AA99-4934-96A9-500A7F2F01C3}">
          <p14:sldIdLst/>
        </p14:section>
        <p14:section name="Extra" id="{03B282FB-F44A-406A-B865-374B880D98DE}">
          <p14:sldIdLst>
            <p14:sldId id="287"/>
            <p14:sldId id="288"/>
            <p14:sldId id="307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7272"/>
    <a:srgbClr val="0056AC"/>
    <a:srgbClr val="E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2" autoAdjust="0"/>
    <p:restoredTop sz="95478" autoAdjust="0"/>
  </p:normalViewPr>
  <p:slideViewPr>
    <p:cSldViewPr snapToGrid="0">
      <p:cViewPr>
        <p:scale>
          <a:sx n="73" d="100"/>
          <a:sy n="73" d="100"/>
        </p:scale>
        <p:origin x="2688" y="132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43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D8751D-5D76-4945-B7B5-439F496D26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EBA88-9E9C-4D9B-A0E1-F8436FC089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CBAE4-A4B2-4C69-BE6F-876E44C3D6B5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7EB06-B946-4FD2-8667-E1EECB332C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29FFA-6489-4F04-A2DB-5E6D0AEAC1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F132-BF9D-420C-A32B-657F78D59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2196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9.7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8.7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0.43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2.45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4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9.7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1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4.6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68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2.04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1 180</inkml:trace>
  <inkml:trace contextRef="#ctx0" brushRef="#br0" timeOffset="753.206">135 0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7.3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9.2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3:00.47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32:26.12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4.01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6.6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5.3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309 0</inkml:trace>
  <inkml:trace contextRef="#ctx0" brushRef="#br0" timeOffset="730.993">0 90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5.69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213 146</inkml:trace>
  <inkml:trace contextRef="#ctx0" brushRef="#br0" timeOffset="820.323">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0.79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2.13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4.04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8.32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4.54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7.17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3.8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4.41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5.14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0.56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1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7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9.7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04.2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8.7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9.76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0.43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4.9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0 57</inkml:trace>
  <inkml:trace contextRef="#ctx0" brushRef="#br0" timeOffset="697.519">645 90</inkml:trace>
  <inkml:trace contextRef="#ctx0" brushRef="#br0" timeOffset="2583.318">314 1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2.45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3.39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4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9.7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1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4.6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68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2.04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1 180</inkml:trace>
  <inkml:trace contextRef="#ctx0" brushRef="#br0" timeOffset="753.206">135 0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7.3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9.2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3:00.47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32:26.12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38.56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1 185</inkml:trace>
  <inkml:trace contextRef="#ctx0" brushRef="#br0" timeOffset="1643.229">225 0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4.01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6.6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4.92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91 180</inkml:trace>
  <inkml:trace contextRef="#ctx0" brushRef="#br0" timeOffset="806.656">1 1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5.3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309 0</inkml:trace>
  <inkml:trace contextRef="#ctx0" brushRef="#br0" timeOffset="730.993">0 90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6.87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208 0</inkml:trace>
  <inkml:trace contextRef="#ctx0" brushRef="#br0" timeOffset="2286.256">1 112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9.7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5.69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213 146</inkml:trace>
  <inkml:trace contextRef="#ctx0" brushRef="#br0" timeOffset="820.323">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0.79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2.13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4.04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8.32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9.47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366 23</inkml:trace>
  <inkml:trace contextRef="#ctx0" brushRef="#br0" timeOffset="571.949">719 1</inkml:trace>
  <inkml:trace contextRef="#ctx0" brushRef="#br0" timeOffset="1418.86">1 12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4.54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7.17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3.8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8.9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  <inkml:trace contextRef="#ctx0" brushRef="#br0" timeOffset="648.564">320 113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4.41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5.14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0.56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1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7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9.7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04.2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8.7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9.76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0.43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4.9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0 57</inkml:trace>
  <inkml:trace contextRef="#ctx0" brushRef="#br0" timeOffset="697.519">645 90</inkml:trace>
  <inkml:trace contextRef="#ctx0" brushRef="#br0" timeOffset="2583.318">314 1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2.45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3.39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4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9.7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1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4.6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3.8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68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2.04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1 180</inkml:trace>
  <inkml:trace contextRef="#ctx0" brushRef="#br0" timeOffset="753.206">135 0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7.3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9.2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3:00.47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32:26.12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38.56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1 185</inkml:trace>
  <inkml:trace contextRef="#ctx0" brushRef="#br0" timeOffset="1643.229">225 0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41.01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1 309</inkml:trace>
  <inkml:trace contextRef="#ctx0" brushRef="#br0" timeOffset="927.634">197 135</inkml:trace>
  <inkml:trace contextRef="#ctx0" brushRef="#br0" timeOffset="3360.912">326 0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2.27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  <inkml:trace contextRef="#ctx0" brushRef="#br0" timeOffset="866.548">29 174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4.01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5.26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6.6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7.79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4.92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91 180</inkml:trace>
  <inkml:trace contextRef="#ctx0" brushRef="#br0" timeOffset="806.656">1 1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6.89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8.37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90 186</inkml:trace>
  <inkml:trace contextRef="#ctx0" brushRef="#br0" timeOffset="680.323">0 1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5.3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309 0</inkml:trace>
  <inkml:trace contextRef="#ctx0" brushRef="#br0" timeOffset="730.993">0 90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6.87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208 0</inkml:trace>
  <inkml:trace contextRef="#ctx0" brushRef="#br0" timeOffset="2286.256">1 112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3.88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253 146</inkml:trace>
  <inkml:trace contextRef="#ctx0" brushRef="#br0" timeOffset="878.695">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5.69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213 146</inkml:trace>
  <inkml:trace contextRef="#ctx0" brushRef="#br0" timeOffset="820.323">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0.79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1.49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2.13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4.04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8.32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9.47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366 23</inkml:trace>
  <inkml:trace contextRef="#ctx0" brushRef="#br0" timeOffset="571.949">719 1</inkml:trace>
  <inkml:trace contextRef="#ctx0" brushRef="#br0" timeOffset="1418.86">1 12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4.54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5.78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9.7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7.17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1.68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640 0</inkml:trace>
  <inkml:trace contextRef="#ctx0" brushRef="#br0" timeOffset="634.814">326 135</inkml:trace>
  <inkml:trace contextRef="#ctx0" brushRef="#br0" timeOffset="1365.797">1 292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3.8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8.9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  <inkml:trace contextRef="#ctx0" brushRef="#br0" timeOffset="648.564">320 113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8.0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  <inkml:trace contextRef="#ctx0" brushRef="#br0" timeOffset="2627.833">281 123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4.41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5.14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5.74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0.56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68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1.28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1.83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6.35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7.05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7.7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22.28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23.12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23.70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191 0</inkml:trace>
  <inkml:trace contextRef="#ctx0" brushRef="#br0" timeOffset="536.874">1 180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1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7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7.3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9.7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04.2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05.21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05.8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0.21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0.78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2.2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7.73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8.7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9.76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9.2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0.43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4.9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0 57</inkml:trace>
  <inkml:trace contextRef="#ctx0" brushRef="#br0" timeOffset="697.519">645 90</inkml:trace>
  <inkml:trace contextRef="#ctx0" brushRef="#br0" timeOffset="2583.318">314 1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2.45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3.39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4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9.7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0.47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1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4.6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18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68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2.04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1 180</inkml:trace>
  <inkml:trace contextRef="#ctx0" brushRef="#br0" timeOffset="753.206">135 0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9.8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0 448</inkml:trace>
  <inkml:trace contextRef="#ctx0" brushRef="#br0" timeOffset="481.851">140 252</inkml:trace>
  <inkml:trace contextRef="#ctx0" brushRef="#br0" timeOffset="851.099">196 140</inkml:trace>
  <inkml:trace contextRef="#ctx0" brushRef="#br0" timeOffset="1501.335">297 0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7.3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8.38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9.2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3:00.47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38.56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1 185</inkml:trace>
  <inkml:trace contextRef="#ctx0" brushRef="#br0" timeOffset="1643.229">225 0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41.01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1 309</inkml:trace>
  <inkml:trace contextRef="#ctx0" brushRef="#br0" timeOffset="927.634">197 135</inkml:trace>
  <inkml:trace contextRef="#ctx0" brushRef="#br0" timeOffset="3360.912">326 0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5.3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309 0</inkml:trace>
  <inkml:trace contextRef="#ctx0" brushRef="#br0" timeOffset="730.993">0 90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2.27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  <inkml:trace contextRef="#ctx0" brushRef="#br0" timeOffset="866.548">29 174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4.01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5.26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6.6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7.79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4.92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91 180</inkml:trace>
  <inkml:trace contextRef="#ctx0" brushRef="#br0" timeOffset="806.656">1 1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6.89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8.37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90 186</inkml:trace>
  <inkml:trace contextRef="#ctx0" brushRef="#br0" timeOffset="680.323">0 1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5.3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309 0</inkml:trace>
  <inkml:trace contextRef="#ctx0" brushRef="#br0" timeOffset="730.993">0 90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5.69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213 146</inkml:trace>
  <inkml:trace contextRef="#ctx0" brushRef="#br0" timeOffset="820.323">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6.87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208 0</inkml:trace>
  <inkml:trace contextRef="#ctx0" brushRef="#br0" timeOffset="2286.256">1 112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3.88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253 146</inkml:trace>
  <inkml:trace contextRef="#ctx0" brushRef="#br0" timeOffset="878.695">1 1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5.69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213 146</inkml:trace>
  <inkml:trace contextRef="#ctx0" brushRef="#br0" timeOffset="820.323">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0.79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1.49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2.13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4.04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8.32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9.47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366 23</inkml:trace>
  <inkml:trace contextRef="#ctx0" brushRef="#br0" timeOffset="571.949">719 1</inkml:trace>
  <inkml:trace contextRef="#ctx0" brushRef="#br0" timeOffset="1418.86">1 12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4.54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5.78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7.17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1.68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640 0</inkml:trace>
  <inkml:trace contextRef="#ctx0" brushRef="#br0" timeOffset="634.814">326 135</inkml:trace>
  <inkml:trace contextRef="#ctx0" brushRef="#br0" timeOffset="1365.797">1 292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3.8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8.9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  <inkml:trace contextRef="#ctx0" brushRef="#br0" timeOffset="648.564">320 113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8.0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  <inkml:trace contextRef="#ctx0" brushRef="#br0" timeOffset="2627.833">281 123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4.41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5.14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5.74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3.8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0.56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1.28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1.83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6.35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7.05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7.7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22.28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23.12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23.70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191 0</inkml:trace>
  <inkml:trace contextRef="#ctx0" brushRef="#br0" timeOffset="536.874">1 180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4.41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1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7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9.7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04.2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05.21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05.8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0.21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0.78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2.2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7.73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8.7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9.76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0.43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4.9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0 57</inkml:trace>
  <inkml:trace contextRef="#ctx0" brushRef="#br0" timeOffset="697.519">645 90</inkml:trace>
  <inkml:trace contextRef="#ctx0" brushRef="#br0" timeOffset="2583.318">314 1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2.45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3.39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4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9.7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0.47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0.43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1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4.61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18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68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2.04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1 180</inkml:trace>
  <inkml:trace contextRef="#ctx0" brushRef="#br0" timeOffset="753.206">135 0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9.8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0 448</inkml:trace>
  <inkml:trace contextRef="#ctx0" brushRef="#br0" timeOffset="481.851">140 252</inkml:trace>
  <inkml:trace contextRef="#ctx0" brushRef="#br0" timeOffset="851.099">196 140</inkml:trace>
  <inkml:trace contextRef="#ctx0" brushRef="#br0" timeOffset="1501.335">297 0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7.3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8.38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9.2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3:00.47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38.562"/>
    </inkml:context>
    <inkml:brush xml:id="br0">
      <inkml:brushProperty name="width" value="0.2" units="cm"/>
      <inkml:brushProperty name="height" value="0.2" units="cm"/>
      <inkml:brushProperty name="color" value="#7030A0"/>
      <inkml:brushProperty name="ignorePressure" value="1"/>
    </inkml:brush>
  </inkml:definitions>
  <inkml:trace contextRef="#ctx0" brushRef="#br0">1 185</inkml:trace>
  <inkml:trace contextRef="#ctx0" brushRef="#br0" timeOffset="1643.229">225 0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41.013"/>
    </inkml:context>
    <inkml:brush xml:id="br0">
      <inkml:brushProperty name="width" value="0.2" units="cm"/>
      <inkml:brushProperty name="height" value="0.2" units="cm"/>
      <inkml:brushProperty name="color" value="#7030A0"/>
      <inkml:brushProperty name="ignorePressure" value="1"/>
    </inkml:brush>
  </inkml:definitions>
  <inkml:trace contextRef="#ctx0" brushRef="#br0">1 309</inkml:trace>
  <inkml:trace contextRef="#ctx0" brushRef="#br0" timeOffset="927.634">197 135</inkml:trace>
  <inkml:trace contextRef="#ctx0" brushRef="#br0" timeOffset="3360.912">326 0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2.27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  <inkml:trace contextRef="#ctx0" brushRef="#br0" timeOffset="866.548">29 174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4.01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5.26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6.6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7.79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4.923"/>
    </inkml:context>
    <inkml:brush xml:id="br0">
      <inkml:brushProperty name="width" value="0.2" units="cm"/>
      <inkml:brushProperty name="height" value="0.2" units="cm"/>
      <inkml:brushProperty name="color" value="#7030A0"/>
      <inkml:brushProperty name="ignorePressure" value="1"/>
    </inkml:brush>
  </inkml:definitions>
  <inkml:trace contextRef="#ctx0" brushRef="#br0">91 180</inkml:trace>
  <inkml:trace contextRef="#ctx0" brushRef="#br0" timeOffset="806.656">1 1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6.892"/>
    </inkml:context>
    <inkml:brush xml:id="br0">
      <inkml:brushProperty name="width" value="0.2" units="cm"/>
      <inkml:brushProperty name="height" value="0.2" units="cm"/>
      <inkml:brushProperty name="color" value="#7030A0"/>
      <inkml:brushProperty name="ignorePressure" value="1"/>
    </inkml:brush>
  </inkml:definitions>
  <inkml:trace contextRef="#ctx0" brushRef="#br0">1 1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color" value="#7030A0"/>
      <inkml:brushProperty name="ignorePressure" value="1"/>
    </inkml:brush>
  </inkml:definitions>
  <inkml:trace contextRef="#ctx0" brushRef="#br0">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9.7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8.377"/>
    </inkml:context>
    <inkml:brush xml:id="br0">
      <inkml:brushProperty name="width" value="0.2" units="cm"/>
      <inkml:brushProperty name="height" value="0.2" units="cm"/>
      <inkml:brushProperty name="color" value="#7030A0"/>
      <inkml:brushProperty name="ignorePressure" value="1"/>
    </inkml:brush>
  </inkml:definitions>
  <inkml:trace contextRef="#ctx0" brushRef="#br0">90 186</inkml:trace>
  <inkml:trace contextRef="#ctx0" brushRef="#br0" timeOffset="680.323">0 1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5.364"/>
    </inkml:context>
    <inkml:brush xml:id="br0">
      <inkml:brushProperty name="width" value="0.2" units="cm"/>
      <inkml:brushProperty name="height" value="0.2" units="cm"/>
      <inkml:brushProperty name="color" value="#7030A0"/>
      <inkml:brushProperty name="ignorePressure" value="1"/>
    </inkml:brush>
  </inkml:definitions>
  <inkml:trace contextRef="#ctx0" brushRef="#br0">309 0</inkml:trace>
  <inkml:trace contextRef="#ctx0" brushRef="#br0" timeOffset="730.993">0 90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6.873"/>
    </inkml:context>
    <inkml:brush xml:id="br0">
      <inkml:brushProperty name="width" value="0.2" units="cm"/>
      <inkml:brushProperty name="height" value="0.2" units="cm"/>
      <inkml:brushProperty name="color" value="#7030A0"/>
      <inkml:brushProperty name="ignorePressure" value="1"/>
    </inkml:brush>
  </inkml:definitions>
  <inkml:trace contextRef="#ctx0" brushRef="#br0">208 0</inkml:trace>
  <inkml:trace contextRef="#ctx0" brushRef="#br0" timeOffset="2286.256">1 112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3.88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253 146</inkml:trace>
  <inkml:trace contextRef="#ctx0" brushRef="#br0" timeOffset="878.695">1 1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5.69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213 146</inkml:trace>
  <inkml:trace contextRef="#ctx0" brushRef="#br0" timeOffset="820.323">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0.792"/>
    </inkml:context>
    <inkml:brush xml:id="br0">
      <inkml:brushProperty name="width" value="0.2" units="cm"/>
      <inkml:brushProperty name="height" value="0.2" units="cm"/>
      <inkml:brushProperty name="color" value="#00B0F0"/>
      <inkml:brushProperty name="ignorePressure" value="1"/>
    </inkml:brush>
  </inkml:definitions>
  <inkml:trace contextRef="#ctx0" brushRef="#br0">1 1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1.496"/>
    </inkml:context>
    <inkml:brush xml:id="br0">
      <inkml:brushProperty name="width" value="0.2" units="cm"/>
      <inkml:brushProperty name="height" value="0.2" units="cm"/>
      <inkml:brushProperty name="color" value="#00B0F0"/>
      <inkml:brushProperty name="ignorePressure" value="1"/>
    </inkml:brush>
  </inkml:definitions>
  <inkml:trace contextRef="#ctx0" brushRef="#br0">1 1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2.131"/>
    </inkml:context>
    <inkml:brush xml:id="br0">
      <inkml:brushProperty name="width" value="0.2" units="cm"/>
      <inkml:brushProperty name="height" value="0.2" units="cm"/>
      <inkml:brushProperty name="color" value="#00B0F0"/>
      <inkml:brushProperty name="ignorePressure" value="1"/>
    </inkml:brush>
  </inkml:definitions>
  <inkml:trace contextRef="#ctx0" brushRef="#br0">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4.048"/>
    </inkml:context>
    <inkml:brush xml:id="br0">
      <inkml:brushProperty name="width" value="0.2" units="cm"/>
      <inkml:brushProperty name="height" value="0.2" units="cm"/>
      <inkml:brushProperty name="color" value="#00B0F0"/>
      <inkml:brushProperty name="ignorePressure" value="1"/>
    </inkml:brush>
  </inkml:definitions>
  <inkml:trace contextRef="#ctx0" brushRef="#br0">0 1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8.326"/>
    </inkml:context>
    <inkml:brush xml:id="br0">
      <inkml:brushProperty name="width" value="0.2" units="cm"/>
      <inkml:brushProperty name="height" value="0.2" units="cm"/>
      <inkml:brushProperty name="color" value="#00B0F0"/>
      <inkml:brushProperty name="ignorePressure" value="1"/>
    </inkml:brush>
  </inkml:definitions>
  <inkml:trace contextRef="#ctx0" brushRef="#br0">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68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9.476"/>
    </inkml:context>
    <inkml:brush xml:id="br0">
      <inkml:brushProperty name="width" value="0.2" units="cm"/>
      <inkml:brushProperty name="height" value="0.2" units="cm"/>
      <inkml:brushProperty name="color" value="#00B0F0"/>
      <inkml:brushProperty name="ignorePressure" value="1"/>
    </inkml:brush>
  </inkml:definitions>
  <inkml:trace contextRef="#ctx0" brushRef="#br0">366 23</inkml:trace>
  <inkml:trace contextRef="#ctx0" brushRef="#br0" timeOffset="571.949">719 1</inkml:trace>
  <inkml:trace contextRef="#ctx0" brushRef="#br0" timeOffset="1418.86">1 12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4.543"/>
    </inkml:context>
    <inkml:brush xml:id="br0">
      <inkml:brushProperty name="width" value="0.2" units="cm"/>
      <inkml:brushProperty name="height" value="0.2" units="cm"/>
      <inkml:brushProperty name="color" value="#00B0F0"/>
      <inkml:brushProperty name="ignorePressure" value="1"/>
    </inkml:brush>
  </inkml:definitions>
  <inkml:trace contextRef="#ctx0" brushRef="#br0">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5.782"/>
    </inkml:context>
    <inkml:brush xml:id="br0">
      <inkml:brushProperty name="width" value="0.2" units="cm"/>
      <inkml:brushProperty name="height" value="0.2" units="cm"/>
      <inkml:brushProperty name="color" value="#00B0F0"/>
      <inkml:brushProperty name="ignorePressure" value="1"/>
    </inkml:brush>
  </inkml:definitions>
  <inkml:trace contextRef="#ctx0" brushRef="#br0">1 1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color" value="#00B0F0"/>
      <inkml:brushProperty name="ignorePressure" value="1"/>
    </inkml:brush>
  </inkml:definitions>
  <inkml:trace contextRef="#ctx0" brushRef="#br0">0 1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7.179"/>
    </inkml:context>
    <inkml:brush xml:id="br0">
      <inkml:brushProperty name="width" value="0.2" units="cm"/>
      <inkml:brushProperty name="height" value="0.2" units="cm"/>
      <inkml:brushProperty name="color" value="#00B0F0"/>
      <inkml:brushProperty name="ignorePressure" value="1"/>
    </inkml:brush>
  </inkml:definitions>
  <inkml:trace contextRef="#ctx0" brushRef="#br0">0 1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1.68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640 0</inkml:trace>
  <inkml:trace contextRef="#ctx0" brushRef="#br0" timeOffset="634.814">326 135</inkml:trace>
  <inkml:trace contextRef="#ctx0" brushRef="#br0" timeOffset="1365.797">1 292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3.8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8.916"/>
    </inkml:context>
    <inkml:brush xml:id="br0">
      <inkml:brushProperty name="width" value="0.2" units="cm"/>
      <inkml:brushProperty name="height" value="0.2" units="cm"/>
      <inkml:brushProperty name="color" value="#92D050"/>
      <inkml:brushProperty name="ignorePressure" value="1"/>
    </inkml:brush>
  </inkml:definitions>
  <inkml:trace contextRef="#ctx0" brushRef="#br0">0 1</inkml:trace>
  <inkml:trace contextRef="#ctx0" brushRef="#br0" timeOffset="648.564">320 113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8.064"/>
    </inkml:context>
    <inkml:brush xml:id="br0">
      <inkml:brushProperty name="width" value="0.2" units="cm"/>
      <inkml:brushProperty name="height" value="0.2" units="cm"/>
      <inkml:brushProperty name="color" value="#92D050"/>
      <inkml:brushProperty name="ignorePressure" value="1"/>
    </inkml:brush>
  </inkml:definitions>
  <inkml:trace contextRef="#ctx0" brushRef="#br0">1 0</inkml:trace>
  <inkml:trace contextRef="#ctx0" brushRef="#br0" timeOffset="2627.833">281 123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4.417"/>
    </inkml:context>
    <inkml:brush xml:id="br0">
      <inkml:brushProperty name="width" value="0.2" units="cm"/>
      <inkml:brushProperty name="height" value="0.2" units="cm"/>
      <inkml:brushProperty name="color" value="#92D050"/>
      <inkml:brushProperty name="ignorePressure" value="1"/>
    </inkml:brush>
  </inkml:definitions>
  <inkml:trace contextRef="#ctx0" brushRef="#br0">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7.3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5.147"/>
    </inkml:context>
    <inkml:brush xml:id="br0">
      <inkml:brushProperty name="width" value="0.2" units="cm"/>
      <inkml:brushProperty name="height" value="0.2" units="cm"/>
      <inkml:brushProperty name="color" value="#92D050"/>
      <inkml:brushProperty name="ignorePressure" value="1"/>
    </inkml:brush>
  </inkml:definitions>
  <inkml:trace contextRef="#ctx0" brushRef="#br0">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5.746"/>
    </inkml:context>
    <inkml:brush xml:id="br0">
      <inkml:brushProperty name="width" value="0.2" units="cm"/>
      <inkml:brushProperty name="height" value="0.2" units="cm"/>
      <inkml:brushProperty name="color" value="#92D050"/>
      <inkml:brushProperty name="ignorePressure" value="1"/>
    </inkml:brush>
  </inkml:definitions>
  <inkml:trace contextRef="#ctx0" brushRef="#br0">0 1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color" value="#92D050"/>
      <inkml:brushProperty name="ignorePressure" value="1"/>
    </inkml:brush>
  </inkml:definitions>
  <inkml:trace contextRef="#ctx0" brushRef="#br0">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0.561"/>
    </inkml:context>
    <inkml:brush xml:id="br0">
      <inkml:brushProperty name="width" value="0.2" units="cm"/>
      <inkml:brushProperty name="height" value="0.2" units="cm"/>
      <inkml:brushProperty name="color" value="#92D050"/>
      <inkml:brushProperty name="ignorePressure" value="1"/>
    </inkml:brush>
  </inkml:definitions>
  <inkml:trace contextRef="#ctx0" brushRef="#br0">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1.289"/>
    </inkml:context>
    <inkml:brush xml:id="br0">
      <inkml:brushProperty name="width" value="0.2" units="cm"/>
      <inkml:brushProperty name="height" value="0.2" units="cm"/>
      <inkml:brushProperty name="color" value="#92D050"/>
      <inkml:brushProperty name="ignorePressure" value="1"/>
    </inkml:brush>
  </inkml:definitions>
  <inkml:trace contextRef="#ctx0" brushRef="#br0">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1.834"/>
    </inkml:context>
    <inkml:brush xml:id="br0">
      <inkml:brushProperty name="width" value="0.2" units="cm"/>
      <inkml:brushProperty name="height" value="0.2" units="cm"/>
      <inkml:brushProperty name="color" value="#92D050"/>
      <inkml:brushProperty name="ignorePressure" value="1"/>
    </inkml:brush>
  </inkml:definitions>
  <inkml:trace contextRef="#ctx0" brushRef="#br0">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6.35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7.05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7.7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22.281"/>
    </inkml:context>
    <inkml:brush xml:id="br0">
      <inkml:brushProperty name="width" value="0.2" units="cm"/>
      <inkml:brushProperty name="height" value="0.2" units="cm"/>
      <inkml:brushProperty name="color" value="#8FAADC"/>
      <inkml:brushProperty name="ignorePressure" value="1"/>
    </inkml:brush>
  </inkml:definitions>
  <inkml:trace contextRef="#ctx0" brushRef="#br0">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9.2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23.129"/>
    </inkml:context>
    <inkml:brush xml:id="br0">
      <inkml:brushProperty name="width" value="0.2" units="cm"/>
      <inkml:brushProperty name="height" value="0.2" units="cm"/>
      <inkml:brushProperty name="color" value="#8FAADC"/>
      <inkml:brushProperty name="ignorePressure" value="1"/>
    </inkml:brush>
  </inkml:definitions>
  <inkml:trace contextRef="#ctx0" brushRef="#br0">0 1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23.700"/>
    </inkml:context>
    <inkml:brush xml:id="br0">
      <inkml:brushProperty name="width" value="0.2" units="cm"/>
      <inkml:brushProperty name="height" value="0.2" units="cm"/>
      <inkml:brushProperty name="color" value="#8FAADC"/>
      <inkml:brushProperty name="ignorePressure" value="1"/>
    </inkml:brush>
  </inkml:definitions>
  <inkml:trace contextRef="#ctx0" brushRef="#br0">191 0</inkml:trace>
  <inkml:trace contextRef="#ctx0" brushRef="#br0" timeOffset="536.874">1 180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186"/>
    </inkml:context>
    <inkml:brush xml:id="br0">
      <inkml:brushProperty name="width" value="0.2" units="cm"/>
      <inkml:brushProperty name="height" value="0.2" units="cm"/>
      <inkml:brushProperty name="color" value="#8FAADC"/>
      <inkml:brushProperty name="ignorePressure" value="1"/>
    </inkml:brush>
  </inkml:definitions>
  <inkml:trace contextRef="#ctx0" brushRef="#br0">0 1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764"/>
    </inkml:context>
    <inkml:brush xml:id="br0">
      <inkml:brushProperty name="width" value="0.2" units="cm"/>
      <inkml:brushProperty name="height" value="0.2" units="cm"/>
      <inkml:brushProperty name="color" value="#8FAADC"/>
      <inkml:brushProperty name="ignorePressure" value="1"/>
    </inkml:brush>
  </inkml:definitions>
  <inkml:trace contextRef="#ctx0" brushRef="#br0">1 1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9.716"/>
    </inkml:context>
    <inkml:brush xml:id="br0">
      <inkml:brushProperty name="width" value="0.2" units="cm"/>
      <inkml:brushProperty name="height" value="0.2" units="cm"/>
      <inkml:brushProperty name="color" value="#8FAADC"/>
      <inkml:brushProperty name="ignorePressure" value="1"/>
    </inkml:brush>
  </inkml:definitions>
  <inkml:trace contextRef="#ctx0" brushRef="#br0">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04.215"/>
    </inkml:context>
    <inkml:brush xml:id="br0">
      <inkml:brushProperty name="width" value="0.2" units="cm"/>
      <inkml:brushProperty name="height" value="0.2" units="cm"/>
      <inkml:brushProperty name="color" value="#8FAADC"/>
      <inkml:brushProperty name="ignorePressure" value="1"/>
    </inkml:brush>
  </inkml:definitions>
  <inkml:trace contextRef="#ctx0" brushRef="#br0">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05.218"/>
    </inkml:context>
    <inkml:brush xml:id="br0">
      <inkml:brushProperty name="width" value="0.2" units="cm"/>
      <inkml:brushProperty name="height" value="0.2" units="cm"/>
      <inkml:brushProperty name="color" value="#8FAADC"/>
      <inkml:brushProperty name="ignorePressure" value="1"/>
    </inkml:brush>
  </inkml:definitions>
  <inkml:trace contextRef="#ctx0" brushRef="#br0">1 1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05.854"/>
    </inkml:context>
    <inkml:brush xml:id="br0">
      <inkml:brushProperty name="width" value="0.2" units="cm"/>
      <inkml:brushProperty name="height" value="0.2" units="cm"/>
      <inkml:brushProperty name="color" value="#8FAADC"/>
      <inkml:brushProperty name="ignorePressure" value="1"/>
    </inkml:brush>
  </inkml:definitions>
  <inkml:trace contextRef="#ctx0" brushRef="#br0">1 1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0.21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0.78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4.01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2.2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7.734"/>
    </inkml:context>
    <inkml:brush xml:id="br0">
      <inkml:brushProperty name="width" value="0.2" units="cm"/>
      <inkml:brushProperty name="height" value="0.2" units="cm"/>
      <inkml:brushProperty name="color" value="#BF9000"/>
      <inkml:brushProperty name="ignorePressure" value="1"/>
    </inkml:brush>
  </inkml:definitions>
  <inkml:trace contextRef="#ctx0" brushRef="#br0">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8.786"/>
    </inkml:context>
    <inkml:brush xml:id="br0">
      <inkml:brushProperty name="width" value="0.2" units="cm"/>
      <inkml:brushProperty name="height" value="0.2" units="cm"/>
      <inkml:brushProperty name="color" value="#BF9000"/>
      <inkml:brushProperty name="ignorePressure" value="1"/>
    </inkml:brush>
  </inkml:definitions>
  <inkml:trace contextRef="#ctx0" brushRef="#br0">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19.765"/>
    </inkml:context>
    <inkml:brush xml:id="br0">
      <inkml:brushProperty name="width" value="0.2" units="cm"/>
      <inkml:brushProperty name="height" value="0.2" units="cm"/>
      <inkml:brushProperty name="color" value="#BF9000"/>
      <inkml:brushProperty name="ignorePressure" value="1"/>
    </inkml:brush>
  </inkml:definitions>
  <inkml:trace contextRef="#ctx0" brushRef="#br0">0 1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0.433"/>
    </inkml:context>
    <inkml:brush xml:id="br0">
      <inkml:brushProperty name="width" value="0.2" units="cm"/>
      <inkml:brushProperty name="height" value="0.2" units="cm"/>
      <inkml:brushProperty name="color" value="#BF9000"/>
      <inkml:brushProperty name="ignorePressure" value="1"/>
    </inkml:brush>
  </inkml:definitions>
  <inkml:trace contextRef="#ctx0" brushRef="#br0">1 1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color" value="#BF9000"/>
      <inkml:brushProperty name="ignorePressure" value="1"/>
    </inkml:brush>
  </inkml:definitions>
  <inkml:trace contextRef="#ctx0" brushRef="#br0">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4.916"/>
    </inkml:context>
    <inkml:brush xml:id="br0">
      <inkml:brushProperty name="width" value="0.2" units="cm"/>
      <inkml:brushProperty name="height" value="0.2" units="cm"/>
      <inkml:brushProperty name="color" value="#BF9000"/>
      <inkml:brushProperty name="ignorePressure" value="1"/>
    </inkml:brush>
  </inkml:definitions>
  <inkml:trace contextRef="#ctx0" brushRef="#br0">0 57</inkml:trace>
  <inkml:trace contextRef="#ctx0" brushRef="#br0" timeOffset="697.519">645 90</inkml:trace>
  <inkml:trace contextRef="#ctx0" brushRef="#br0" timeOffset="2583.318">314 1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2.451"/>
    </inkml:context>
    <inkml:brush xml:id="br0">
      <inkml:brushProperty name="width" value="0.2" units="cm"/>
      <inkml:brushProperty name="height" value="0.2" units="cm"/>
      <inkml:brushProperty name="color" value="#BF9000"/>
      <inkml:brushProperty name="ignorePressure" value="1"/>
    </inkml:brush>
  </inkml:definitions>
  <inkml:trace contextRef="#ctx0" brushRef="#br0">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3.391"/>
    </inkml:context>
    <inkml:brush xml:id="br0">
      <inkml:brushProperty name="width" value="0.2" units="cm"/>
      <inkml:brushProperty name="height" value="0.2" units="cm"/>
      <inkml:brushProperty name="color" value="#BF9000"/>
      <inkml:brushProperty name="ignorePressure" value="1"/>
    </inkml:brush>
  </inkml:definitions>
  <inkml:trace contextRef="#ctx0" brushRef="#br0">1 1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4.171"/>
    </inkml:context>
    <inkml:brush xml:id="br0">
      <inkml:brushProperty name="width" value="0.2" units="cm"/>
      <inkml:brushProperty name="height" value="0.2" units="cm"/>
      <inkml:brushProperty name="color" value="#BF9000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6.6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9.7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0.47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1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4.615"/>
    </inkml:context>
    <inkml:brush xml:id="br0">
      <inkml:brushProperty name="width" value="0.2" units="cm"/>
      <inkml:brushProperty name="height" value="0.2" units="cm"/>
      <inkml:brushProperty name="color" value="#C00000"/>
      <inkml:brushProperty name="ignorePressure" value="1"/>
    </inkml:brush>
  </inkml:definitions>
  <inkml:trace contextRef="#ctx0" brushRef="#br0">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182"/>
    </inkml:context>
    <inkml:brush xml:id="br0">
      <inkml:brushProperty name="width" value="0.2" units="cm"/>
      <inkml:brushProperty name="height" value="0.2" units="cm"/>
      <inkml:brushProperty name="color" value="#C00000"/>
      <inkml:brushProperty name="ignorePressure" value="1"/>
    </inkml:brush>
  </inkml:definitions>
  <inkml:trace contextRef="#ctx0" brushRef="#br0">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684"/>
    </inkml:context>
    <inkml:brush xml:id="br0">
      <inkml:brushProperty name="width" value="0.2" units="cm"/>
      <inkml:brushProperty name="height" value="0.2" units="cm"/>
      <inkml:brushProperty name="color" value="#C00000"/>
      <inkml:brushProperty name="ignorePressure" value="1"/>
    </inkml:brush>
  </inkml:definitions>
  <inkml:trace contextRef="#ctx0" brushRef="#br0">0 1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2.049"/>
    </inkml:context>
    <inkml:brush xml:id="br0">
      <inkml:brushProperty name="width" value="0.2" units="cm"/>
      <inkml:brushProperty name="height" value="0.2" units="cm"/>
      <inkml:brushProperty name="color" value="#C00000"/>
      <inkml:brushProperty name="ignorePressure" value="1"/>
    </inkml:brush>
  </inkml:definitions>
  <inkml:trace contextRef="#ctx0" brushRef="#br0">1 180</inkml:trace>
  <inkml:trace contextRef="#ctx0" brushRef="#br0" timeOffset="753.206">135 0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9.854"/>
    </inkml:context>
    <inkml:brush xml:id="br0">
      <inkml:brushProperty name="width" value="0.2" units="cm"/>
      <inkml:brushProperty name="height" value="0.2" units="cm"/>
      <inkml:brushProperty name="color" value="#C00000"/>
      <inkml:brushProperty name="ignorePressure" value="1"/>
    </inkml:brush>
  </inkml:definitions>
  <inkml:trace contextRef="#ctx0" brushRef="#br0">0 448</inkml:trace>
  <inkml:trace contextRef="#ctx0" brushRef="#br0" timeOffset="481.851">140 252</inkml:trace>
  <inkml:trace contextRef="#ctx0" brushRef="#br0" timeOffset="851.099">196 140</inkml:trace>
  <inkml:trace contextRef="#ctx0" brushRef="#br0" timeOffset="1501.335">297 0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7.302"/>
    </inkml:context>
    <inkml:brush xml:id="br0">
      <inkml:brushProperty name="width" value="0.2" units="cm"/>
      <inkml:brushProperty name="height" value="0.2" units="cm"/>
      <inkml:brushProperty name="color" value="#C00000"/>
      <inkml:brushProperty name="ignorePressure" value="1"/>
    </inkml:brush>
  </inkml:definitions>
  <inkml:trace contextRef="#ctx0" brushRef="#br0">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8.383"/>
    </inkml:context>
    <inkml:brush xml:id="br0">
      <inkml:brushProperty name="width" value="0.2" units="cm"/>
      <inkml:brushProperty name="height" value="0.2" units="cm"/>
      <inkml:brushProperty name="color" value="#C00000"/>
      <inkml:brushProperty name="ignorePressure" value="1"/>
    </inkml:brush>
  </inkml:definitions>
  <inkml:trace contextRef="#ctx0" brushRef="#br0">1 1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9.254"/>
    </inkml:context>
    <inkml:brush xml:id="br0">
      <inkml:brushProperty name="width" value="0.2" units="cm"/>
      <inkml:brushProperty name="height" value="0.2" units="cm"/>
      <inkml:brushProperty name="color" value="#C00000"/>
      <inkml:brushProperty name="ignorePressure" value="1"/>
    </inkml:brush>
  </inkml:definitions>
  <inkml:trace contextRef="#ctx0" brushRef="#br0">0 1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3:00.470"/>
    </inkml:context>
    <inkml:brush xml:id="br0">
      <inkml:brushProperty name="width" value="0.2" units="cm"/>
      <inkml:brushProperty name="height" value="0.2" units="cm"/>
      <inkml:brushProperty name="color" value="#C00000"/>
      <inkml:brushProperty name="ignorePressure" value="1"/>
    </inkml:brush>
  </inkml:definitions>
  <inkml:trace contextRef="#ctx0" brushRef="#br0">1 1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19:32:23.0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4043 134,'0'-1,"-1"0,0-1,0 1,0 0,0 0,1 0,-2 0,1 0,0 0,0 1,0-1,-1 0,-2-2,-13-8,0 1,-1 1,0 1,0 1,-1 0,0 1,-9-1,-24-6,0 2,-19 0,-23 1,-67 3,42 8,-83 14,53 4,-94 28,77-6,-114 47,98-18,4 7,2 8,5 8,4 7,4 7,5 8,6 6,5 6,-76 90,126-113,-78 112,125-146,3 2,3 2,2 6,21-35,1 1,3 0,2 2,-6 32,15-54,2 1,1 0,1 0,1 0,1 0,1 0,2 0,1-1,1 1,1-1,1 0,2 0,0-2,2-1,0-1,2 0,0-1,2 0,0-1,1 0,1-1,1-1,0-1,2-1,17 12,-3-5,1-2,1-2,0-1,2-2,0-1,4-1,28 6,2-3,0-3,62 3,-16-9,0-4,64-10,-14-8,128-29,-59-6,-3-10,-3-10,-3-10,29-24,-58 13,-5-8,-4-8,-4-9,115-97,-198 130,-4-4,5-13,-51 43,-2-1,-2-3,18-34,-45 61,-2-1,-1-1,-2 0,-2-1,-1-1,-2 0,-1-1,-2 0,0-10,-7 27,0-1,-1 1,-1-1,-1 1,-1-1,0 1,-2-1,-1 1,0 0,-2 1,0 0,-1 0,-2 0,0 1,0 0,-2 1,-2-3,-2 1,-1 1,-1 0,-1 1,0 1,-1 0,-1 2,-10-5,0 1,-1 2,0 2,-1 1,-1 1,-4 1,-24-4,-1 3,0 2,0 3,-1 3,-63 4,30 5,0 4,1 4,0 5,1 3,1 5,1 4,2 4,1 4,2 4,-65 41,-1 18,152-98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21.73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23.34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25.34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22.22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0 211</inkml:trace>
  <inkml:trace contextRef="#ctx0" brushRef="#br0" timeOffset="531.164">373 0</inkml:trace>
  <inkml:trace contextRef="#ctx0" brushRef="#br0" timeOffset="1941.149">323 178</inkml:trace>
  <inkml:trace contextRef="#ctx0" brushRef="#br0" timeOffset="2566.374">534 323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26.24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28.09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28.68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5.3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309 0</inkml:trace>
  <inkml:trace contextRef="#ctx0" brushRef="#br0" timeOffset="730.993">0 90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29.38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29.90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30.44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31.12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31.8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34.86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2T20:20:36.7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4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1 568</inkml:trace>
  <inkml:trace contextRef="#ctx0" brushRef="#br0" timeOffset="1">689 0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4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1 949</inkml:trace>
  <inkml:trace contextRef="#ctx0" brushRef="#br0" timeOffset="1">603 415</inkml:trace>
  <inkml:trace contextRef="#ctx0" brushRef="#br0" timeOffset="2">1000 0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4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  <inkml:trace contextRef="#ctx0" brushRef="#br0" timeOffset="1">89 535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5.69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213 146</inkml:trace>
  <inkml:trace contextRef="#ctx0" brushRef="#br0" timeOffset="820.323">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5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278 551</inkml:trace>
  <inkml:trace contextRef="#ctx0" brushRef="#br0" timeOffset="1">1 1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5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5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277 569</inkml:trace>
  <inkml:trace contextRef="#ctx0" brushRef="#br0" timeOffset="1">0 1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5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949 0</inkml:trace>
  <inkml:trace contextRef="#ctx0" brushRef="#br0" timeOffset="1">0 277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637 0</inkml:trace>
  <inkml:trace contextRef="#ctx0" brushRef="#br0" timeOffset="1">1 344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775 447</inkml:trace>
  <inkml:trace contextRef="#ctx0" brushRef="#br0" timeOffset="1">1 1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654 449</inkml:trace>
  <inkml:trace contextRef="#ctx0" brushRef="#br0" timeOffset="1">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1122 69</inkml:trace>
  <inkml:trace contextRef="#ctx0" brushRef="#br0" timeOffset="1">2207 1</inkml:trace>
  <inkml:trace contextRef="#ctx0" brushRef="#br0" timeOffset="2">1 35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1964 0</inkml:trace>
  <inkml:trace contextRef="#ctx0" brushRef="#br0" timeOffset="1">1000 415</inkml:trace>
  <inkml:trace contextRef="#ctx0" brushRef="#br0" timeOffset="2">1 897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3.8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  <inkml:trace contextRef="#ctx0" brushRef="#br0" timeOffset="1">983 345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  <inkml:trace contextRef="#ctx0" brushRef="#br0" timeOffset="1">861 378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9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9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9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9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4.41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4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1 568</inkml:trace>
  <inkml:trace contextRef="#ctx0" brushRef="#br0" timeOffset="1">689 0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4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1 949</inkml:trace>
  <inkml:trace contextRef="#ctx0" brushRef="#br0" timeOffset="1">603 415</inkml:trace>
  <inkml:trace contextRef="#ctx0" brushRef="#br0" timeOffset="2">1000 0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4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  <inkml:trace contextRef="#ctx0" brushRef="#br0" timeOffset="1">89 535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5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278 551</inkml:trace>
  <inkml:trace contextRef="#ctx0" brushRef="#br0" timeOffset="1">1 1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5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5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277 569</inkml:trace>
  <inkml:trace contextRef="#ctx0" brushRef="#br0" timeOffset="1">0 1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5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949 0</inkml:trace>
  <inkml:trace contextRef="#ctx0" brushRef="#br0" timeOffset="1">0 277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637 0</inkml:trace>
  <inkml:trace contextRef="#ctx0" brushRef="#br0" timeOffset="1">1 344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775 447</inkml:trace>
  <inkml:trace contextRef="#ctx0" brushRef="#br0" timeOffset="1">1 1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654 449</inkml:trace>
  <inkml:trace contextRef="#ctx0" brushRef="#br0" timeOffset="1">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6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1122 69</inkml:trace>
  <inkml:trace contextRef="#ctx0" brushRef="#br0" timeOffset="1">2207 1</inkml:trace>
  <inkml:trace contextRef="#ctx0" brushRef="#br0" timeOffset="2">1 35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0.56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7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1964 0</inkml:trace>
  <inkml:trace contextRef="#ctx0" brushRef="#br0" timeOffset="1">1000 415</inkml:trace>
  <inkml:trace contextRef="#ctx0" brushRef="#br0" timeOffset="2">1 897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  <inkml:trace contextRef="#ctx0" brushRef="#br0" timeOffset="1">983 345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  <inkml:trace contextRef="#ctx0" brushRef="#br0" timeOffset="1">861 378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8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9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1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9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9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3T21:01:56.39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09.76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17.74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18.56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0 155</inkml:trace>
  <inkml:trace contextRef="#ctx0" brushRef="#br0" timeOffset="877.363">218 0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22.436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20.24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1 327</inkml:trace>
  <inkml:trace contextRef="#ctx0" brushRef="#br0" timeOffset="660.016">233 172</inkml:trace>
  <inkml:trace contextRef="#ctx0" brushRef="#br0" timeOffset="1311.641">542 1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23.75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0 31</inkml:trace>
  <inkml:trace contextRef="#ctx0" brushRef="#br0" timeOffset="1349.289">279 0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32.360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0.43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33.374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36.400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37.853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40.597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4:14.36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4:15.160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4:15.876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4:16.62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4:17.859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4:18.83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4:21.775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4:22.76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4:23.824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4:24.98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4:25.975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26.304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1 3</inkml:trace>
  <inkml:trace contextRef="#ctx0" brushRef="#br0" timeOffset="956.839">604 19</inkml:trace>
  <inkml:trace contextRef="#ctx0" brushRef="#br0" timeOffset="63351.76">347 1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5:04.660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5:20.512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3:28.82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</inkml:trace>
  <inkml:trace contextRef="#ctx0" brushRef="#br0" timeOffset="1214.995">558 140</inkml:trace>
  <inkml:trace contextRef="#ctx0" brushRef="#br0" timeOffset="2119.761">945 326</inkml:trace>
  <inkml:trace contextRef="#ctx0" brushRef="#br0" timeOffset="114753.634">220 36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5:31.690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9.7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5:37.575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5:40.217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5:45.32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6:01.360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6:04.297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6:34.848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6:35.850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6:37.615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0 712</inkml:trace>
  <inkml:trace contextRef="#ctx0" brushRef="#br0" timeOffset="521.736">184 659</inkml:trace>
  <inkml:trace contextRef="#ctx0" brushRef="#br0" timeOffset="1085.786">291 620</inkml:trace>
  <inkml:trace contextRef="#ctx0" brushRef="#br0" timeOffset="1666.92">436 551</inkml:trace>
  <inkml:trace contextRef="#ctx0" brushRef="#br0" timeOffset="2253.386">544 513</inkml:trace>
  <inkml:trace contextRef="#ctx0" brushRef="#br0" timeOffset="2645.468">551 513</inkml:trace>
  <inkml:trace contextRef="#ctx0" brushRef="#br0" timeOffset="3226.044">704 436</inkml:trace>
  <inkml:trace contextRef="#ctx0" brushRef="#br0" timeOffset="4564.612">804 330</inkml:trace>
  <inkml:trace contextRef="#ctx0" brushRef="#br0" timeOffset="5451.796">987 222</inkml:trace>
  <inkml:trace contextRef="#ctx0" brushRef="#br0" timeOffset="6246.456">1041 169</inkml:trace>
  <inkml:trace contextRef="#ctx0" brushRef="#br0" timeOffset="6818.242">1178 100</inkml:trace>
  <inkml:trace contextRef="#ctx0" brushRef="#br0" timeOffset="7433.592">1308 0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6:48.710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6:49.38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68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6:51.65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16:24.669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0 1286</inkml:trace>
  <inkml:trace contextRef="#ctx0" brushRef="#br0" timeOffset="665.189">39 1141</inkml:trace>
  <inkml:trace contextRef="#ctx0" brushRef="#br0" timeOffset="1226.729">39 1079</inkml:trace>
  <inkml:trace contextRef="#ctx0" brushRef="#br0" timeOffset="2531.969">100 1003</inkml:trace>
  <inkml:trace contextRef="#ctx0" brushRef="#br0" timeOffset="3437.195">108 927</inkml:trace>
  <inkml:trace contextRef="#ctx0" brushRef="#br0" timeOffset="4200.542">145 789</inkml:trace>
  <inkml:trace contextRef="#ctx0" brushRef="#br0" timeOffset="6212.52">192 666</inkml:trace>
  <inkml:trace contextRef="#ctx0" brushRef="#br0" timeOffset="7164.281">284 422</inkml:trace>
  <inkml:trace contextRef="#ctx0" brushRef="#br0" timeOffset="7990.855">414 123</inkml:trace>
  <inkml:trace contextRef="#ctx0" brushRef="#br0" timeOffset="-183839.783">299 360</inkml:trace>
  <inkml:trace contextRef="#ctx0" brushRef="#br0" timeOffset="-183371.038">352 253</inkml:trace>
  <inkml:trace contextRef="#ctx0" brushRef="#br0" timeOffset="-181074.078">199 674</inkml:trace>
  <inkml:trace contextRef="#ctx0" brushRef="#br0" timeOffset="-180526.182">245 506</inkml:trace>
  <inkml:trace contextRef="#ctx0" brushRef="#br0" timeOffset="-179107.346">498 1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34.06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35.08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36.61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39.54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4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44.54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46.78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47.65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7.3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48.48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49,'5'-3,"10"-8,7-6,0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49.04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49.93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50.81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51.50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52.02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53.11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53.88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1,'3'2,"4"5,2 2,2 3,-2-1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54.98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55.44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9.2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56.12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58.74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1:59.43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16.37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17.264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17.98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19.07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19.715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0.448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1.44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32:26.12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2.388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3.104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3.86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4.554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5.338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5.848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6.506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7.703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8.066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9.08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4.01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29.618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0.32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0.94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1.8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2.44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3.885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4.509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5.686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6.64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7.736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6.6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8.64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9.14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9.954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41.44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40.515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  <inkml:trace contextRef="#ctx0" brushRef="#br0" timeOffset="338.104">1 1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35.149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0 88</inkml:trace>
  <inkml:trace contextRef="#ctx0" brushRef="#br0" timeOffset="2070.138">299 4,'1'-1,"1"-1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42.553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43.30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2:43.979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11.089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11.735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13.06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13.936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14.699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17.47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18.07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18.77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19.388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22.45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28.038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5.3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309 0</inkml:trace>
  <inkml:trace contextRef="#ctx0" brushRef="#br0" timeOffset="730.993">0 90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28.59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29.194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29.854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1,'3'2,"1"2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32.085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32.559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33.18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33.736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35.556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36.419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37.236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5.69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213 146</inkml:trace>
  <inkml:trace contextRef="#ctx0" brushRef="#br0" timeOffset="820.323">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39.799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0.488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1.14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2.04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2.838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3.936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5.20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6.22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6.775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4.52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0 61</inkml:trace>
  <inkml:trace contextRef="#ctx0" brushRef="#br0" timeOffset="1264.856">314 0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4.04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8.51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9.088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50.288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51.553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9.619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169 0</inkml:trace>
  <inkml:trace contextRef="#ctx0" brushRef="#br0" timeOffset="1385.315">1 107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47.639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207 1</inkml:trace>
  <inkml:trace contextRef="#ctx0" brushRef="#br0" timeOffset="399.975">0 77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52.28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52.72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53.391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53.823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8.32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54.539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55.28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5T20:23:58.1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4T22:59:25.74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4T22:59:50.41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4.54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7.17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3.8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4.41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0.56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1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0.43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26.46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2.45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4.17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39.78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45.68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2.04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1 180</inkml:trace>
  <inkml:trace contextRef="#ctx0" brushRef="#br0" timeOffset="753.206">135 0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7.3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2:59.25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3:00.470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32:26.12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4.01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09:56.6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07.71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15.3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309 0</inkml:trace>
  <inkml:trace contextRef="#ctx0" brushRef="#br0" timeOffset="730.993">0 90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25.69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213 146</inkml:trace>
  <inkml:trace contextRef="#ctx0" brushRef="#br0" timeOffset="820.323">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0.79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2.13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4.04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38.32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4.54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6.46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47.179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0:53.81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4.41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06.63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10.56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2T01:11:58.18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41AFD-D8BC-4C0A-B0D5-1F64480BC18D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B6434-A81C-4122-92CD-F202FE9B34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12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 careful, this might go so fast we will burn your retina....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52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 is a quad mesh that we can easily morph into other primitives of the same genus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4501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Simply by having control over the roundness corner and edges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97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Allowing for a whole of interesting shapes</a:t>
            </a:r>
          </a:p>
          <a:p>
            <a:r>
              <a:rPr lang="en-CA" dirty="0"/>
              <a:t>All basic, but much more expressive than planes and cylinders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99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Transformations in our parameters expands our Primitive Block even more.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744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parameters can be learned with a random </a:t>
            </a:r>
            <a:r>
              <a:rPr lang="en-US" dirty="0" err="1"/>
              <a:t>dataloader</a:t>
            </a:r>
            <a:r>
              <a:rPr lang="en-US" dirty="0"/>
              <a:t> as self-supervised learning ---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8506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you want to predict the parameters of the parameters of the shape a cloud belongs too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027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Eventually this will be leaves of our segmentation tree</a:t>
            </a:r>
          </a:p>
          <a:p>
            <a:r>
              <a:rPr lang="en-US" dirty="0"/>
              <a:t>And we used </a:t>
            </a:r>
            <a:r>
              <a:rPr lang="en-US" dirty="0" err="1"/>
              <a:t>PointNet</a:t>
            </a:r>
            <a:r>
              <a:rPr lang="en-US" dirty="0"/>
              <a:t> for this as it easy to implement and still one of the best neural networks for </a:t>
            </a:r>
            <a:r>
              <a:rPr lang="en-US" dirty="0" err="1"/>
              <a:t>pointclouds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9024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do in truth is finding the projection onto our Primitive Block and then compute the inverses to find our solution</a:t>
            </a:r>
          </a:p>
          <a:p>
            <a:r>
              <a:rPr lang="en-US" dirty="0"/>
              <a:t>Because we these transformation matrices as part of the </a:t>
            </a:r>
            <a:r>
              <a:rPr lang="en-US" dirty="0" err="1"/>
              <a:t>PointNet</a:t>
            </a:r>
            <a:r>
              <a:rPr lang="en-US" dirty="0"/>
              <a:t> design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919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 receive a single point  ---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1865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obviously can’t tell which shape it belongs to ---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80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its most simple form, this here is what we want to do</a:t>
            </a:r>
          </a:p>
          <a:p>
            <a:r>
              <a:rPr lang="en-CA" dirty="0"/>
              <a:t>Take a point cloud and find how we can </a:t>
            </a:r>
            <a:r>
              <a:rPr lang="en-CA" b="1" dirty="0"/>
              <a:t>decompose</a:t>
            </a:r>
            <a:r>
              <a:rPr lang="en-CA" dirty="0"/>
              <a:t> it into simple shapes</a:t>
            </a:r>
          </a:p>
          <a:p>
            <a:r>
              <a:rPr lang="en-CA" dirty="0"/>
              <a:t>Not objects, or Labels … </a:t>
            </a:r>
            <a:r>
              <a:rPr lang="en-CA" b="1" dirty="0"/>
              <a:t>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827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which point can you guess what the shape is 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3648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points could be a shape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6331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533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if we add more resolution --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865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908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451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017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178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At a certain point we can start guessing what the shape is 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2597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3633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quickly state why point clouds are so troublesome compared to images.</a:t>
            </a:r>
          </a:p>
          <a:p>
            <a:endParaRPr lang="en-US" dirty="0"/>
          </a:p>
          <a:p>
            <a:r>
              <a:rPr lang="en-US" dirty="0"/>
              <a:t>You wouldn’t be able to tell a shape with a handful of coordinates.</a:t>
            </a:r>
          </a:p>
          <a:p>
            <a:r>
              <a:rPr lang="en-US" dirty="0"/>
              <a:t>They are unevenly distributed and cannot really be sorted as they can be anywhere in space</a:t>
            </a:r>
          </a:p>
          <a:p>
            <a:r>
              <a:rPr lang="en-US" dirty="0"/>
              <a:t>The best we can do is build a graph of neighbors, but that’s really expansive ---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1197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when all the points are into view, can we be certain of the shape.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659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that means for a computer having all the points in memory, </a:t>
            </a:r>
          </a:p>
          <a:p>
            <a:r>
              <a:rPr lang="en-US" dirty="0"/>
              <a:t>and for a neural network having an input of size n which it must be able to deal with in a completely unordered fashion.</a:t>
            </a:r>
          </a:p>
          <a:p>
            <a:r>
              <a:rPr lang="en-US" dirty="0"/>
              <a:t>That  limits the network to a few thousand points, whereas most cloud have millions or even billions of points.</a:t>
            </a:r>
          </a:p>
          <a:p>
            <a:endParaRPr lang="en-US" dirty="0"/>
          </a:p>
          <a:p>
            <a:r>
              <a:rPr lang="en-US" dirty="0"/>
              <a:t>While the points are coming in un-ordered, we agree that there is an underlying structure there, it’s the one we are trying to find.</a:t>
            </a:r>
          </a:p>
          <a:p>
            <a:endParaRPr lang="en-CA" dirty="0"/>
          </a:p>
          <a:p>
            <a:r>
              <a:rPr lang="en-CA" dirty="0"/>
              <a:t>So how should we go about decomposing this shape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813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ground truth of 7 primitives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2808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formulate this problem in at least two ways that could be used in a model.</a:t>
            </a:r>
          </a:p>
          <a:p>
            <a:endParaRPr lang="en-US" dirty="0"/>
          </a:p>
          <a:p>
            <a:r>
              <a:rPr lang="en-US" dirty="0"/>
              <a:t>We want to label points belonging together with the same object.</a:t>
            </a:r>
          </a:p>
          <a:p>
            <a:r>
              <a:rPr lang="en-US" dirty="0"/>
              <a:t>But that would mean defining a what is class in our case, which we don’t have.</a:t>
            </a:r>
          </a:p>
          <a:p>
            <a:r>
              <a:rPr lang="en-US" dirty="0"/>
              <a:t>And this is important as we don’t want to group </a:t>
            </a:r>
            <a:r>
              <a:rPr lang="en-US" b="1" dirty="0"/>
              <a:t>together identical objects</a:t>
            </a:r>
          </a:p>
          <a:p>
            <a:endParaRPr lang="en-US" dirty="0"/>
          </a:p>
          <a:p>
            <a:r>
              <a:rPr lang="en-US" dirty="0"/>
              <a:t>We would like consider this problem as a clustering problem </a:t>
            </a:r>
          </a:p>
          <a:p>
            <a:r>
              <a:rPr lang="en-US" dirty="0"/>
              <a:t>Which is in a sense what we have, we are trying to group together all the pieces that fit together.</a:t>
            </a:r>
          </a:p>
          <a:p>
            <a:endParaRPr lang="en-US" dirty="0"/>
          </a:p>
          <a:p>
            <a:r>
              <a:rPr lang="en-US" dirty="0"/>
              <a:t>We get this strong intuition that such an algorithm could exist, one that could take full advantage of the geometric relations between the pieces</a:t>
            </a:r>
          </a:p>
          <a:p>
            <a:endParaRPr lang="en-US" dirty="0"/>
          </a:p>
          <a:p>
            <a:r>
              <a:rPr lang="en-US" dirty="0"/>
              <a:t>We couldn’t find such a direct  way to do clustering</a:t>
            </a:r>
          </a:p>
          <a:p>
            <a:r>
              <a:rPr lang="en-US" dirty="0"/>
              <a:t>But I think we arrived at an interesting problem formulation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8141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 we want to always keep in mind to cut the computational cost</a:t>
            </a:r>
          </a:p>
          <a:p>
            <a:r>
              <a:rPr lang="en-CA" dirty="0"/>
              <a:t>Because we can’t explore the complete combinatorial space, it is exponentially exponential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266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also because computing point clouds is very expansive.</a:t>
            </a:r>
          </a:p>
          <a:p>
            <a:r>
              <a:rPr lang="en-US" dirty="0"/>
              <a:t>Our leaf node is over 2 million parameters to process only 256 points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378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has been research to expand the notion of </a:t>
            </a:r>
            <a:r>
              <a:rPr lang="en-US" dirty="0" err="1"/>
              <a:t>Superpixels</a:t>
            </a:r>
            <a:r>
              <a:rPr lang="en-US" dirty="0"/>
              <a:t> of an image to point clouds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</a:t>
            </a:r>
            <a:r>
              <a:rPr lang="en-US" b="1" dirty="0" err="1"/>
              <a:t>Superpoints</a:t>
            </a:r>
            <a:r>
              <a:rPr lang="en-US" dirty="0"/>
              <a:t> are group together by geometric feature like planarity orientation and curvature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connected into a graph by proximity.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50342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back at our example as a </a:t>
            </a:r>
            <a:r>
              <a:rPr lang="en-US" dirty="0" err="1"/>
              <a:t>Superpoint</a:t>
            </a:r>
            <a:r>
              <a:rPr lang="en-US" dirty="0"/>
              <a:t> graph :</a:t>
            </a:r>
          </a:p>
          <a:p>
            <a:endParaRPr lang="en-US" dirty="0"/>
          </a:p>
          <a:p>
            <a:r>
              <a:rPr lang="en-US" dirty="0"/>
              <a:t>Using a </a:t>
            </a:r>
            <a:r>
              <a:rPr lang="en-US" dirty="0" err="1"/>
              <a:t>Superpoint</a:t>
            </a:r>
            <a:r>
              <a:rPr lang="en-US" dirty="0"/>
              <a:t> graph allows us to solve a good part of the problem and reduce the complexity dramatically.</a:t>
            </a:r>
          </a:p>
          <a:p>
            <a:endParaRPr lang="en-US" dirty="0"/>
          </a:p>
          <a:p>
            <a:r>
              <a:rPr lang="en-US" dirty="0"/>
              <a:t>With it, we arrived at a formulation that might seem odd at first, but hopefully this explanation will make sense.</a:t>
            </a:r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408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method </a:t>
            </a:r>
            <a:r>
              <a:rPr lang="en-US" b="1" dirty="0"/>
              <a:t>is :</a:t>
            </a:r>
          </a:p>
          <a:p>
            <a:r>
              <a:rPr lang="en-CA" dirty="0"/>
              <a:t>By making alteration to our graph, we find the solution.</a:t>
            </a:r>
          </a:p>
          <a:p>
            <a:endParaRPr lang="en-CA" dirty="0"/>
          </a:p>
          <a:p>
            <a:r>
              <a:rPr lang="en-CA" i="1" dirty="0"/>
              <a:t>However, unfortunately and sadly, </a:t>
            </a:r>
            <a:r>
              <a:rPr lang="en-CA" dirty="0"/>
              <a:t>it is not a convex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4107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initial graph, could be this one for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SPEN it would be our initial solution</a:t>
            </a:r>
          </a:p>
          <a:p>
            <a:endParaRPr lang="en-US" dirty="0"/>
          </a:p>
          <a:p>
            <a:r>
              <a:rPr lang="en-US" dirty="0"/>
              <a:t>By squinting a bit, we might see the solution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graph contains </a:t>
            </a:r>
            <a:r>
              <a:rPr lang="en-US" b="1" dirty="0"/>
              <a:t>a lot </a:t>
            </a:r>
            <a:r>
              <a:rPr lang="en-US" dirty="0"/>
              <a:t>of information that we can use beyond simply trying every combination.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for example use include edge orientations in our model --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3739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Several lines of solutions have been proposed to address these problems, each with their own drawback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82607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also edge length and positions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9774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so a graph encodes important information on the </a:t>
            </a:r>
            <a:r>
              <a:rPr lang="en-US" b="1" dirty="0"/>
              <a:t>relation</a:t>
            </a:r>
            <a:r>
              <a:rPr lang="en-US" dirty="0"/>
              <a:t> of each part.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0070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counterpart of this method compared to simply labeling elements is that most edges might have no influence on the solution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point clouds will output a connected graph ---</a:t>
            </a:r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7678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that every </a:t>
            </a:r>
            <a:r>
              <a:rPr lang="en-US" dirty="0" err="1"/>
              <a:t>SuperPoint</a:t>
            </a:r>
            <a:r>
              <a:rPr lang="en-US" dirty="0"/>
              <a:t> is part of the same set.</a:t>
            </a:r>
          </a:p>
          <a:p>
            <a:r>
              <a:rPr lang="en-US" dirty="0"/>
              <a:t>This is fine, as it is the best option between the two </a:t>
            </a:r>
            <a:r>
              <a:rPr lang="en-US" b="1" dirty="0"/>
              <a:t>trivial</a:t>
            </a:r>
            <a:r>
              <a:rPr lang="en-US" dirty="0"/>
              <a:t> solutions where every node is </a:t>
            </a:r>
            <a:r>
              <a:rPr lang="en-US" b="1" dirty="0"/>
              <a:t>connected  ---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437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 independent</a:t>
            </a:r>
          </a:p>
          <a:p>
            <a:r>
              <a:rPr lang="en-CA" dirty="0"/>
              <a:t>Which mean we want the simplest explanation first and the best fit in second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076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 we go about finding the best solution 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6242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best solution is the one with lowest </a:t>
            </a:r>
            <a:r>
              <a:rPr lang="en-US" b="1" dirty="0"/>
              <a:t>energy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14737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Seeking </a:t>
            </a:r>
            <a:r>
              <a:rPr lang="en-US" b="1" dirty="0"/>
              <a:t>Low Energy</a:t>
            </a:r>
            <a:r>
              <a:rPr lang="en-US" dirty="0"/>
              <a:t> is what leads us to the End-To-End SPEN formulation that we’ve seen in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7537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can find dependencies in the energy function and even feed the features into it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0537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Say </a:t>
            </a:r>
            <a:r>
              <a:rPr lang="fr-CA" dirty="0" err="1"/>
              <a:t>our</a:t>
            </a:r>
            <a:r>
              <a:rPr lang="fr-CA" dirty="0"/>
              <a:t> </a:t>
            </a:r>
            <a:r>
              <a:rPr lang="fr-CA" dirty="0" err="1"/>
              <a:t>SuperPoint</a:t>
            </a:r>
            <a:r>
              <a:rPr lang="fr-CA" dirty="0"/>
              <a:t> expresses </a:t>
            </a:r>
            <a:r>
              <a:rPr lang="fr-CA" b="1" dirty="0" err="1"/>
              <a:t>this</a:t>
            </a:r>
            <a:r>
              <a:rPr lang="fr-CA" dirty="0"/>
              <a:t> surface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239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!!!!!!!!!!!!</a:t>
            </a:r>
          </a:p>
          <a:p>
            <a:r>
              <a:rPr lang="en-CA" dirty="0"/>
              <a:t>First step in our project is choosing which primitives we will use.</a:t>
            </a:r>
          </a:p>
          <a:p>
            <a:r>
              <a:rPr lang="en-CA" b="1" dirty="0"/>
              <a:t>Planes</a:t>
            </a:r>
            <a:r>
              <a:rPr lang="en-CA" dirty="0"/>
              <a:t> and </a:t>
            </a:r>
            <a:r>
              <a:rPr lang="en-CA" b="1" dirty="0"/>
              <a:t>cylinders</a:t>
            </a:r>
            <a:r>
              <a:rPr lang="en-CA" dirty="0"/>
              <a:t> are pretty underwhelming, and we wanted more</a:t>
            </a:r>
          </a:p>
          <a:p>
            <a:endParaRPr lang="en-CA" dirty="0"/>
          </a:p>
          <a:p>
            <a:r>
              <a:rPr lang="en-CA" dirty="0"/>
              <a:t>So how to show that the network has an inner REPRESENTATION of the primitive -&gt;"here is a 2x3x1 cuboid" ... here is a cylinder... </a:t>
            </a:r>
            <a:r>
              <a:rPr lang="en-CA" dirty="0" err="1"/>
              <a:t>etc</a:t>
            </a:r>
            <a:endParaRPr lang="en-CA" dirty="0"/>
          </a:p>
          <a:p>
            <a:r>
              <a:rPr lang="en-CA" dirty="0"/>
              <a:t>But also, how to take advantage of discrete geometrical representation's advantage of fast computation. (</a:t>
            </a:r>
            <a:r>
              <a:rPr lang="en-CA" dirty="0" err="1"/>
              <a:t>ie</a:t>
            </a:r>
            <a:r>
              <a:rPr lang="en-CA" dirty="0"/>
              <a:t> meshes)</a:t>
            </a:r>
          </a:p>
          <a:p>
            <a:r>
              <a:rPr lang="en-CA" dirty="0"/>
              <a:t>-------------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84150-6BA1-4C47-B12D-3BBBAEEB24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3167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noProof="0" dirty="0"/>
              <a:t>It is this </a:t>
            </a:r>
            <a:r>
              <a:rPr lang="en-CA" b="1" noProof="0" dirty="0"/>
              <a:t>expectation density </a:t>
            </a:r>
            <a:r>
              <a:rPr lang="en-CA" noProof="0" dirty="0"/>
              <a:t>we would ideally like to learn</a:t>
            </a:r>
          </a:p>
          <a:p>
            <a:endParaRPr lang="en-CA" noProof="0" dirty="0"/>
          </a:p>
          <a:p>
            <a:r>
              <a:rPr lang="en-CA" noProof="0" dirty="0"/>
              <a:t>Attention to certain </a:t>
            </a:r>
            <a:r>
              <a:rPr lang="en-CA" b="1" noProof="0" dirty="0"/>
              <a:t>regions</a:t>
            </a:r>
            <a:r>
              <a:rPr lang="en-CA" noProof="0" dirty="0"/>
              <a:t> of space</a:t>
            </a:r>
          </a:p>
          <a:p>
            <a:endParaRPr lang="en-CA" noProof="0" dirty="0"/>
          </a:p>
          <a:p>
            <a:r>
              <a:rPr lang="en-CA" noProof="0" dirty="0"/>
              <a:t>We spend some time trying define such a model, </a:t>
            </a:r>
          </a:p>
          <a:p>
            <a:r>
              <a:rPr lang="en-CA" noProof="0" dirty="0"/>
              <a:t>but set it aside for now and it’s a goal we shouldn’t forget if anyone has a clever inspiration in the future.</a:t>
            </a:r>
          </a:p>
          <a:p>
            <a:endParaRPr lang="en-CA" noProof="0" dirty="0"/>
          </a:p>
          <a:p>
            <a:endParaRPr lang="en-CA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60099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settled for instead is a </a:t>
            </a:r>
            <a:r>
              <a:rPr lang="en-US" b="1" dirty="0"/>
              <a:t>matching</a:t>
            </a:r>
            <a:r>
              <a:rPr lang="en-US" dirty="0"/>
              <a:t> score between every pair in the graph</a:t>
            </a:r>
          </a:p>
          <a:p>
            <a:r>
              <a:rPr lang="en-US" dirty="0"/>
              <a:t>That we can think as a correlation between 2 </a:t>
            </a:r>
            <a:r>
              <a:rPr lang="en-US" dirty="0" err="1"/>
              <a:t>Superpoints</a:t>
            </a:r>
            <a:endParaRPr lang="en-US" dirty="0"/>
          </a:p>
          <a:p>
            <a:r>
              <a:rPr lang="en-US" b="1" dirty="0"/>
              <a:t>How are these 2 </a:t>
            </a:r>
            <a:r>
              <a:rPr lang="en-US" b="1" dirty="0" err="1"/>
              <a:t>Superpoints</a:t>
            </a:r>
            <a:r>
              <a:rPr lang="en-US" b="1" dirty="0"/>
              <a:t> likely to fit together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81428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20s</a:t>
            </a:r>
          </a:p>
          <a:p>
            <a:r>
              <a:rPr lang="en-US" dirty="0"/>
              <a:t>Running this on all pairs gives us a sort of weighted adjacency matrix</a:t>
            </a:r>
            <a:endParaRPr lang="en-CA" dirty="0"/>
          </a:p>
          <a:p>
            <a:r>
              <a:rPr lang="en-US" dirty="0"/>
              <a:t>That we can run it’s highest likely paths to find a segmentation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It’s important to note that we don’t necessarily have a good segmentation yet.</a:t>
            </a:r>
          </a:p>
          <a:p>
            <a:r>
              <a:rPr lang="en-US" dirty="0"/>
              <a:t>As 3 parts fitting well pairwise might be bad global fit.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069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But we already have a good initial graph from running the </a:t>
            </a:r>
            <a:r>
              <a:rPr lang="en-CA" dirty="0" err="1"/>
              <a:t>Superpoint</a:t>
            </a:r>
            <a:r>
              <a:rPr lang="en-CA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16828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would think they conflict, but they encode different relations.</a:t>
            </a:r>
          </a:p>
          <a:p>
            <a:endParaRPr lang="en-CA" dirty="0"/>
          </a:p>
          <a:p>
            <a:r>
              <a:rPr lang="en-CA" dirty="0"/>
              <a:t>Together they have </a:t>
            </a:r>
            <a:r>
              <a:rPr lang="en-CA" b="1" dirty="0"/>
              <a:t>very</a:t>
            </a:r>
            <a:r>
              <a:rPr lang="en-CA" dirty="0"/>
              <a:t> valuable information,. ..  </a:t>
            </a:r>
          </a:p>
          <a:p>
            <a:r>
              <a:rPr lang="en-CA" dirty="0"/>
              <a:t>And give us the best basis to capture the dependencies and find our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22323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Discarding the Matching matrix allows us to send the features into an energy network just like “end-to-end S-P-E-N” ’s formulation.</a:t>
            </a:r>
          </a:p>
          <a:p>
            <a:endParaRPr lang="en-CA" dirty="0"/>
          </a:p>
          <a:p>
            <a:r>
              <a:rPr lang="en-CA" dirty="0"/>
              <a:t>And this is it, this is our SPEN formulation</a:t>
            </a:r>
          </a:p>
          <a:p>
            <a:r>
              <a:rPr lang="en-CA" dirty="0"/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We encode each </a:t>
            </a:r>
            <a:r>
              <a:rPr lang="en-CA" dirty="0" err="1"/>
              <a:t>SuperPoint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Such that we can score how well they match pairwise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Use the energy network to step towards better solutions.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777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In practice we actually mask the output on empty sets, skip those leaves and send back gradient of zero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… There is still lots of work to do to complete our project however 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5628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labeling part of the energy network is not working well and has a lot of parameters.</a:t>
            </a:r>
          </a:p>
          <a:p>
            <a:endParaRPr lang="en-CA" dirty="0"/>
          </a:p>
          <a:p>
            <a:r>
              <a:rPr lang="en-CA" dirty="0"/>
              <a:t>Since the feature network is the edges of our graph 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27070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try network clustering on edges, but we’ve barely started coding it.</a:t>
            </a:r>
          </a:p>
          <a:p>
            <a:r>
              <a:rPr lang="en-US" dirty="0"/>
              <a:t>We haven’t found any papers on this, so this is how we imagined it. </a:t>
            </a:r>
          </a:p>
          <a:p>
            <a:r>
              <a:rPr lang="en-US" dirty="0"/>
              <a:t>But I’m sure there must some references out there.</a:t>
            </a:r>
          </a:p>
          <a:p>
            <a:endParaRPr lang="en-US" dirty="0"/>
          </a:p>
          <a:p>
            <a:r>
              <a:rPr lang="en-US" dirty="0"/>
              <a:t>It’s not the last key to complete our project though--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1521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there is still this back and forth optimization part of SPEN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441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need is a more flexible primitive</a:t>
            </a:r>
          </a:p>
          <a:p>
            <a:endParaRPr lang="en-US" dirty="0"/>
          </a:p>
          <a:p>
            <a:r>
              <a:rPr lang="en-US" dirty="0"/>
              <a:t>A basic shape, that will cover most of our needs --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84150-6BA1-4C47-B12D-3BBBAEEB248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4321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61425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6492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we didn’t get to yet.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6447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9728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Our work is part of the field of geometric fitting.</a:t>
            </a:r>
          </a:p>
          <a:p>
            <a:endParaRPr lang="en-CA" dirty="0"/>
          </a:p>
          <a:p>
            <a:r>
              <a:rPr lang="en-CA" dirty="0"/>
              <a:t>Most Algorithms classify a point belonging a type of surface </a:t>
            </a:r>
          </a:p>
          <a:p>
            <a:r>
              <a:rPr lang="en-CA" dirty="0"/>
              <a:t>And only work with planes and cylinders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90955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are really aiming at is a step towards explicit representation</a:t>
            </a:r>
          </a:p>
          <a:p>
            <a:r>
              <a:rPr lang="en-US" dirty="0"/>
              <a:t>Defining a structure of generally ever more refined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65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2291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It was our initial goal and we actually didn’t get to recursive segmentation in this project. . . . </a:t>
            </a:r>
            <a:r>
              <a:rPr lang="en-CA" b="1" dirty="0"/>
              <a:t>yet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2333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certainly not a new idea, but strangely it’s one that has so far met very little success with all the research that have gone into it.</a:t>
            </a:r>
          </a:p>
          <a:p>
            <a:endParaRPr lang="en-CA" dirty="0"/>
          </a:p>
          <a:p>
            <a:r>
              <a:rPr lang="en-CA" dirty="0"/>
              <a:t>Especially compared to our wonderful CNNs that work in the other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24699-B0F5-4098-9759-AF4A954E638F}" type="slidenum">
              <a:rPr lang="en-CA" smtClean="0"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3818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is it important to keep trying 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could achieve that one day, it would have more impact beyond having trivial classification</a:t>
            </a:r>
            <a:r>
              <a:rPr lang="en-CA" dirty="0"/>
              <a:t> </a:t>
            </a:r>
            <a:r>
              <a:rPr lang="en-US" dirty="0"/>
              <a:t>----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05313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1s  ---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69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6773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 shape that can lie between primitives</a:t>
            </a:r>
          </a:p>
          <a:p>
            <a:r>
              <a:rPr lang="en-CA" dirty="0"/>
              <a:t>A combination of their properties</a:t>
            </a:r>
          </a:p>
          <a:p>
            <a:r>
              <a:rPr lang="en-CA" dirty="0"/>
              <a:t>	!!!!!!!!!!!!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84150-6BA1-4C47-B12D-3BBBAEEB24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32333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Explicit representation means machines can tell us how they see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70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49898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Robotics would gain a huge boon not just in how precisely they see the world</a:t>
            </a:r>
          </a:p>
          <a:p>
            <a:r>
              <a:rPr lang="en-CA" dirty="0"/>
              <a:t>But would also in how they would be able to communicate to each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71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13799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Right now they rely on convex hull and bounding boxes when it comes to point clouds</a:t>
            </a:r>
          </a:p>
          <a:p>
            <a:r>
              <a:rPr lang="en-CA" dirty="0"/>
              <a:t>Meaning they sense precisely their boundaries but they do not really </a:t>
            </a:r>
            <a:r>
              <a:rPr lang="en-CA" b="1" dirty="0"/>
              <a:t>see.</a:t>
            </a:r>
          </a:p>
          <a:p>
            <a:r>
              <a:rPr lang="en-CA" dirty="0"/>
              <a:t>The truth is machine are still almost blind to the real world.</a:t>
            </a:r>
          </a:p>
          <a:p>
            <a:endParaRPr lang="en-CA" dirty="0"/>
          </a:p>
          <a:p>
            <a:r>
              <a:rPr lang="en-CA" dirty="0"/>
              <a:t>Enough on motivations, there is tons to go around and is best kept for an offline discussion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72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19961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also</a:t>
            </a:r>
            <a:r>
              <a:rPr lang="fr-CA" dirty="0"/>
              <a:t> face an issue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can call «global dual solutions » </a:t>
            </a:r>
          </a:p>
          <a:p>
            <a:r>
              <a:rPr lang="fr-CA" dirty="0"/>
              <a:t>That </a:t>
            </a:r>
            <a:r>
              <a:rPr lang="fr-CA" dirty="0" err="1"/>
              <a:t>we</a:t>
            </a:r>
            <a:r>
              <a:rPr lang="fr-CA" dirty="0"/>
              <a:t> can </a:t>
            </a:r>
            <a:r>
              <a:rPr lang="fr-CA" dirty="0" err="1"/>
              <a:t>address</a:t>
            </a:r>
            <a:r>
              <a:rPr lang="fr-CA" dirty="0"/>
              <a:t> in a </a:t>
            </a:r>
            <a:r>
              <a:rPr lang="fr-CA" dirty="0" err="1"/>
              <a:t>way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gives</a:t>
            </a:r>
            <a:r>
              <a:rPr lang="fr-CA" dirty="0"/>
              <a:t> us an Opportunity to skip computation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0893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Simply by considering : </a:t>
            </a:r>
          </a:p>
          <a:p>
            <a:r>
              <a:rPr lang="en-US" dirty="0"/>
              <a:t> - Are we inside our outside the object</a:t>
            </a:r>
          </a:p>
          <a:p>
            <a:r>
              <a:rPr lang="en-US" dirty="0"/>
              <a:t>Where is the origin 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750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we can check the validity of an edge with the space it traverses.</a:t>
            </a:r>
          </a:p>
          <a:p>
            <a:r>
              <a:rPr lang="en-US" dirty="0"/>
              <a:t>In a large scene this would eliminate most edges</a:t>
            </a:r>
          </a:p>
          <a:p>
            <a:r>
              <a:rPr lang="en-US" dirty="0"/>
              <a:t>They are many ways to compute this space, like marching cubes or octree decomposition.</a:t>
            </a:r>
          </a:p>
          <a:p>
            <a:r>
              <a:rPr lang="en-US" dirty="0"/>
              <a:t>We did not implement this part yet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9904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Taking inspiration from the Quad-Edge data structure where you have links to vertex edges and faces 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81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We</a:t>
            </a:r>
            <a:r>
              <a:rPr lang="fr-CA" dirty="0"/>
              <a:t> put </a:t>
            </a:r>
            <a:r>
              <a:rPr lang="fr-CA" dirty="0" err="1"/>
              <a:t>alot</a:t>
            </a:r>
            <a:r>
              <a:rPr lang="fr-CA" dirty="0"/>
              <a:t> of effort </a:t>
            </a:r>
            <a:r>
              <a:rPr lang="fr-CA" dirty="0" err="1"/>
              <a:t>into</a:t>
            </a:r>
            <a:r>
              <a:rPr lang="fr-CA" dirty="0"/>
              <a:t> </a:t>
            </a:r>
            <a:r>
              <a:rPr lang="fr-CA" dirty="0" err="1"/>
              <a:t>finding</a:t>
            </a:r>
            <a:r>
              <a:rPr lang="fr-CA" dirty="0"/>
              <a:t> the </a:t>
            </a:r>
            <a:r>
              <a:rPr lang="fr-CA" dirty="0" err="1"/>
              <a:t>most</a:t>
            </a:r>
            <a:r>
              <a:rPr lang="fr-CA" dirty="0"/>
              <a:t> flexible </a:t>
            </a:r>
            <a:r>
              <a:rPr lang="fr-CA" dirty="0" err="1"/>
              <a:t>parametric</a:t>
            </a:r>
            <a:r>
              <a:rPr lang="fr-CA" dirty="0"/>
              <a:t> primitive</a:t>
            </a:r>
          </a:p>
          <a:p>
            <a:r>
              <a:rPr lang="fr-CA" dirty="0"/>
              <a:t>That </a:t>
            </a:r>
            <a:r>
              <a:rPr lang="fr-CA" dirty="0" err="1"/>
              <a:t>we</a:t>
            </a:r>
            <a:r>
              <a:rPr lang="fr-CA" dirty="0"/>
              <a:t> call a Primitive Block</a:t>
            </a:r>
          </a:p>
          <a:p>
            <a:r>
              <a:rPr lang="fr-CA" dirty="0"/>
              <a:t>And </a:t>
            </a:r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its</a:t>
            </a:r>
            <a:r>
              <a:rPr lang="fr-CA" dirty="0"/>
              <a:t> </a:t>
            </a:r>
            <a:r>
              <a:rPr lang="fr-CA" dirty="0" err="1"/>
              <a:t>implementation</a:t>
            </a:r>
            <a:r>
              <a:rPr lang="fr-CA" dirty="0"/>
              <a:t> </a:t>
            </a:r>
            <a:r>
              <a:rPr lang="fr-CA" dirty="0" err="1"/>
              <a:t>provides</a:t>
            </a:r>
            <a:r>
              <a:rPr lang="fr-CA" dirty="0"/>
              <a:t> us </a:t>
            </a:r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advantages</a:t>
            </a:r>
            <a:endParaRPr lang="fr-CA" dirty="0"/>
          </a:p>
          <a:p>
            <a:r>
              <a:rPr lang="fr-CA" dirty="0"/>
              <a:t>	for exemple </a:t>
            </a:r>
            <a:r>
              <a:rPr lang="fr-CA" dirty="0" err="1"/>
              <a:t>we</a:t>
            </a:r>
            <a:r>
              <a:rPr lang="fr-CA" dirty="0"/>
              <a:t> can </a:t>
            </a:r>
            <a:r>
              <a:rPr lang="fr-CA" dirty="0" err="1"/>
              <a:t>compute</a:t>
            </a:r>
            <a:r>
              <a:rPr lang="fr-CA" dirty="0"/>
              <a:t> distances to a quad </a:t>
            </a:r>
            <a:r>
              <a:rPr lang="fr-CA" dirty="0" err="1"/>
              <a:t>very</a:t>
            </a:r>
            <a:r>
              <a:rPr lang="fr-CA" dirty="0"/>
              <a:t> fast as </a:t>
            </a:r>
            <a:r>
              <a:rPr lang="fr-CA" dirty="0" err="1"/>
              <a:t>this</a:t>
            </a:r>
            <a:r>
              <a:rPr lang="fr-CA" dirty="0"/>
              <a:t> data-structure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similar</a:t>
            </a:r>
            <a:r>
              <a:rPr lang="fr-CA" dirty="0"/>
              <a:t> to an Octree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B6434-A81C-4122-92CD-F202FE9B346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37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AEA10-F1FB-44E6-876E-15E1068FD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26C95-248D-4D4D-9DE4-F583CA432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BE1FF-303B-406F-9D3C-B7174024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28CE3-F085-4F0C-A37E-7930CB2D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10D69-CA23-4A42-A112-FD986608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842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8459-AB16-4332-B083-DD51EB6B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B2383-30DB-4841-967E-BC3F02A6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839DD-3385-4DD5-8D72-F9D3B153D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2CB3-564D-46D1-AE22-E7184939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0DF73-5721-4F31-B7F0-C1E74135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7855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576FC7-9C3E-4150-A205-476060CF1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E88B2-06E1-4A34-8912-5E3C5502F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811DE-A941-40E3-8F92-86664431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9290B-77DF-4027-8B3D-E6905837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817CC-7DD7-4B03-BB46-4B71FE4B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9040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2D3A-10B9-4640-8E33-6D7DFEDC8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83F14-8A45-49CA-8568-0FEEEFA05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54F0B-ED50-47C7-8EFD-BC53635B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7B9BB7-09EE-49B2-A76E-11F97CADE932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1EC54-4C36-48C0-A85C-2639FE6F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4C98E-14C3-43D0-A159-FC93704ED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4DC7D-5DE9-47B0-A45B-DE9535A5C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9334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7818-F208-44CA-8E4C-0641537B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747C4-0016-4731-B475-B83877417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D418-0F0D-4AB0-A134-A33E7973A2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7B9BB7-09EE-49B2-A76E-11F97CADE932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63975-CD94-4D9A-8DED-0682F6AE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A66FD-DDE5-42B1-A1FA-B1379D19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4DC7D-5DE9-47B0-A45B-DE9535A5C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335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FA09-F31F-478C-92B5-7003A49F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EE343-6F71-4007-AC09-24259EF7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54554-EDA7-4859-9F33-2BE56888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7B9BB7-09EE-49B2-A76E-11F97CADE932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A1D7-463C-4F67-BC18-6B44821DB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9798-F5F1-4196-815F-502E5D6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4DC7D-5DE9-47B0-A45B-DE9535A5C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169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14A0D-D10C-4EF0-8139-BB747EC3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308E-2377-46F4-A067-C004C888A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B883A-4D46-444A-B872-94EFACD45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AF3F0-13A0-478F-ACAD-5BA3B4CD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7B9BB7-09EE-49B2-A76E-11F97CADE932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5FCB9-A674-40B2-B914-903F6152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287C7-5C91-457B-B96D-0C2B8162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4DC7D-5DE9-47B0-A45B-DE9535A5C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8507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2F2D-9BB3-4938-A5C1-3C1D80E9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30041-C702-4BCD-A80C-7E2CF318E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8F210-BAC5-4FFF-AF92-536BCA3B8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831E0-7CF3-46C2-8B4C-FB978C7BB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87913-0EFB-4DFE-A1CB-66C48F91A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A476C-FA5C-4574-8973-FC3CEABF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7B9BB7-09EE-49B2-A76E-11F97CADE932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D54F0-1F93-450A-BC6E-D8624E329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82595-0FC9-474B-A152-70492734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4DC7D-5DE9-47B0-A45B-DE9535A5C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2560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2B66-B30E-4645-BB0E-6B7DEA10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A0F82E-59CD-4119-B953-033E128D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7B9BB7-09EE-49B2-A76E-11F97CADE932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E6648-E9A9-4D04-AC63-80A361F77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73A73-3723-48E1-8818-DF623D28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4DC7D-5DE9-47B0-A45B-DE9535A5C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9005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6E74B-6AB6-4B4C-A445-5B825E5D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7B9BB7-09EE-49B2-A76E-11F97CADE932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B57DB-8946-45F8-A7E4-F4FD92561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BF47F-1FC4-450D-9B86-E527E44A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4DC7D-5DE9-47B0-A45B-DE9535A5C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3332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7020-3829-424C-A23B-BC501D6FC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CE9ED-931E-4155-BBE1-FC900D212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C66D5-CD24-471F-81A1-DB60DA710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1C16F-8DEF-4FE1-AA7B-6DA046CD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7B9BB7-09EE-49B2-A76E-11F97CADE932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0B200-D1B3-442B-A422-4FFCCA8B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65FE0-1866-4E4E-BC95-5CBB8248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4DC7D-5DE9-47B0-A45B-DE9535A5C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39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FDDF-9F88-4C00-A40B-D108B386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E5A0-6189-4C04-95A3-6354EEF8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DCB9E-7038-4B4A-BAD7-FB5CBFC8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EEF91-7CA2-4CD0-B7CE-753B4EF4D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7BEC8-1D5B-4D39-BCCD-C40910AC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639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F991-7A92-41EA-AD14-AD462AB6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41C7D-5326-4189-8043-7F7A9E105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8660C-DF13-4E98-9A56-5CB620956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FE81E-98BA-4933-92B4-1F27C1B5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7B9BB7-09EE-49B2-A76E-11F97CADE932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7CFC7-80A7-4668-B793-BC2E6EF0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6CBC6-2DB2-40E4-AC65-8AA7CEDD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4DC7D-5DE9-47B0-A45B-DE9535A5C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003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C32A-F8C1-4B70-B5CC-7E3D3382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F6657-063C-4B6E-A67D-495E260D0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AA51C-FB15-4DC8-BDFF-EB3F993F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7B9BB7-09EE-49B2-A76E-11F97CADE932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F6F93-88F4-4D37-BF7C-141C87DCF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90B73-4173-4D1E-B87A-C69FE901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4DC7D-5DE9-47B0-A45B-DE9535A5C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139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E58086-8BDC-49C1-94C4-CF4E7FCD3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EEECF-D531-432F-9C49-818382718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F891B-E444-4AB9-8076-C1BDF83A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7B9BB7-09EE-49B2-A76E-11F97CADE932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71599-1944-4650-8EED-7BB2975D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B56BB-203F-47C7-9F48-1617EEC0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4DC7D-5DE9-47B0-A45B-DE9535A5C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00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3E359-9F6D-4158-B29B-6134A630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702A-6AC0-4FA0-9AEE-6F6CF6F29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222DF-75F1-4167-8424-9CC95F03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6A1FA-27BF-4626-BBF6-EA55B8F4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A1C3-57CA-40B5-9F3A-DF3E063F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259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7A76-C23B-493A-939F-BD4D3276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11F8-E843-4F12-B825-7885D715FE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3A00F-8BA7-46EF-A945-110A56B7A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B5E59-EFFC-4F94-9354-402AE5243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47DB4-3F93-42D8-BD04-15993FCA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B0EE5-BD94-478A-81C1-18C9E8B8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5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536EA-703E-43B8-BA92-EEEEBD81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68A4C-E5ED-4DF9-94BD-A44601451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AD8C8-C00E-4A4D-9356-71967D6D9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520E3F-A0EB-4DAB-A504-ABF9F11E8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C1A81-F538-4701-AE7B-973507A640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ED78A-9688-42C4-91C4-349C6719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6328F1-38EA-498F-8BBE-6E69B7ED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F5980-466E-4BEE-8342-7AA57C3F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293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26A4-1E60-4FDA-9469-62A50F50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1405CE-4439-4C64-9CA0-EB40B5AA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0901B-5E64-4C91-808A-A79F75360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318CE-4448-43C2-ADEA-5FE9AD9B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25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015A5-B451-4F27-9548-8199A2DF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923C7-C17E-42B3-8FB8-29551443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81C6C-8156-48AF-BFD1-061A99AF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431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73B1-684D-41E0-BC04-735D1C4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D71CE-2AD3-49B6-9BE1-CAD6555A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BD4E6-E176-4B38-8FD9-36BB2B18A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E00BF-145B-4ED8-9893-02B867B10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E97CD-C529-44E5-B670-5C422CB9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706CA-126E-4DE6-BEF0-B9ED2E43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968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24A7-A26A-44E8-BA1A-EFC94B44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125C81-3320-4D31-8DBE-0575B346C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71CFA-14D4-4062-BA1B-30BD7A7F1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1B0D5-6010-4F14-89E7-590D378C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30E4B-3D1A-467E-97B2-664FDCD8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7FAC2-38E0-4364-B036-D83E1D79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94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A6BC54-5191-41FC-B590-DB735145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69E17-7545-4A22-BDF4-8A13E717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54FDD-4898-44FE-B50A-ACCC83A5B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21EA-432D-41D4-AC9C-63B876F617AE}" type="datetimeFigureOut">
              <a:rPr lang="en-CA" smtClean="0"/>
              <a:t>2020-05-05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BB992-6F73-4A41-9BF5-10CA52BB5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C6063-E1BA-4915-B5B7-7F0E01D4A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31813-7F73-4C33-BF3E-2B5C9115D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948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4F0E802-750E-489A-8D4E-6ACD8243C5F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alphaModFix amt="12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96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2530" y="-2298878"/>
            <a:ext cx="18007528" cy="10129234"/>
          </a:xfrm>
          <a:prstGeom prst="rect">
            <a:avLst/>
          </a:prstGeom>
        </p:spPr>
      </p:pic>
      <p:sp>
        <p:nvSpPr>
          <p:cNvPr id="9" name="Flowchart: Summing Junction 8">
            <a:extLst>
              <a:ext uri="{FF2B5EF4-FFF2-40B4-BE49-F238E27FC236}">
                <a16:creationId xmlns:a16="http://schemas.microsoft.com/office/drawing/2014/main" id="{1DC64643-15DE-4BAA-BF94-ACD82F7AC790}"/>
              </a:ext>
            </a:extLst>
          </p:cNvPr>
          <p:cNvSpPr/>
          <p:nvPr userDrawn="1"/>
        </p:nvSpPr>
        <p:spPr>
          <a:xfrm>
            <a:off x="6162674" y="2761524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Flowchart: Summing Junction 9">
            <a:extLst>
              <a:ext uri="{FF2B5EF4-FFF2-40B4-BE49-F238E27FC236}">
                <a16:creationId xmlns:a16="http://schemas.microsoft.com/office/drawing/2014/main" id="{9D2E13C1-159C-4D25-9E62-723C55D655C2}"/>
              </a:ext>
            </a:extLst>
          </p:cNvPr>
          <p:cNvSpPr/>
          <p:nvPr userDrawn="1"/>
        </p:nvSpPr>
        <p:spPr>
          <a:xfrm>
            <a:off x="9157785" y="1713925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lowchart: Summing Junction 10">
            <a:extLst>
              <a:ext uri="{FF2B5EF4-FFF2-40B4-BE49-F238E27FC236}">
                <a16:creationId xmlns:a16="http://schemas.microsoft.com/office/drawing/2014/main" id="{F4265C56-A4A5-4F60-A766-1239A5053BEC}"/>
              </a:ext>
            </a:extLst>
          </p:cNvPr>
          <p:cNvSpPr/>
          <p:nvPr userDrawn="1"/>
        </p:nvSpPr>
        <p:spPr>
          <a:xfrm>
            <a:off x="6672143" y="871698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BE8FC8AC-C364-43C2-BC61-B278E0261443}"/>
              </a:ext>
            </a:extLst>
          </p:cNvPr>
          <p:cNvSpPr/>
          <p:nvPr userDrawn="1"/>
        </p:nvSpPr>
        <p:spPr>
          <a:xfrm>
            <a:off x="3792772" y="1712780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lowchart: Summing Junction 12">
            <a:extLst>
              <a:ext uri="{FF2B5EF4-FFF2-40B4-BE49-F238E27FC236}">
                <a16:creationId xmlns:a16="http://schemas.microsoft.com/office/drawing/2014/main" id="{1AF932B3-1118-4F7C-A357-AD66B1D0EAC5}"/>
              </a:ext>
            </a:extLst>
          </p:cNvPr>
          <p:cNvSpPr/>
          <p:nvPr userDrawn="1"/>
        </p:nvSpPr>
        <p:spPr>
          <a:xfrm>
            <a:off x="8872897" y="4868376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Summing Junction 13">
            <a:extLst>
              <a:ext uri="{FF2B5EF4-FFF2-40B4-BE49-F238E27FC236}">
                <a16:creationId xmlns:a16="http://schemas.microsoft.com/office/drawing/2014/main" id="{E98F04EC-85E4-4AB4-8060-EC57840B9AB7}"/>
              </a:ext>
            </a:extLst>
          </p:cNvPr>
          <p:cNvSpPr/>
          <p:nvPr userDrawn="1"/>
        </p:nvSpPr>
        <p:spPr>
          <a:xfrm>
            <a:off x="3894604" y="4811182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lowchart: Summing Junction 14">
            <a:extLst>
              <a:ext uri="{FF2B5EF4-FFF2-40B4-BE49-F238E27FC236}">
                <a16:creationId xmlns:a16="http://schemas.microsoft.com/office/drawing/2014/main" id="{7993D8AB-0573-4DC3-8D01-F87CCA7B38DB}"/>
              </a:ext>
            </a:extLst>
          </p:cNvPr>
          <p:cNvSpPr/>
          <p:nvPr userDrawn="1"/>
        </p:nvSpPr>
        <p:spPr>
          <a:xfrm>
            <a:off x="6091918" y="6164277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lowchart: Summing Junction 15">
            <a:extLst>
              <a:ext uri="{FF2B5EF4-FFF2-40B4-BE49-F238E27FC236}">
                <a16:creationId xmlns:a16="http://schemas.microsoft.com/office/drawing/2014/main" id="{568D7862-77A8-4254-8F7F-008D79E792C6}"/>
              </a:ext>
            </a:extLst>
          </p:cNvPr>
          <p:cNvSpPr/>
          <p:nvPr userDrawn="1"/>
        </p:nvSpPr>
        <p:spPr>
          <a:xfrm>
            <a:off x="7559163" y="5487191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lowchart: Summing Junction 16">
            <a:extLst>
              <a:ext uri="{FF2B5EF4-FFF2-40B4-BE49-F238E27FC236}">
                <a16:creationId xmlns:a16="http://schemas.microsoft.com/office/drawing/2014/main" id="{1AACA2B7-AE36-4633-9530-7C702A0E0840}"/>
              </a:ext>
            </a:extLst>
          </p:cNvPr>
          <p:cNvSpPr/>
          <p:nvPr userDrawn="1"/>
        </p:nvSpPr>
        <p:spPr>
          <a:xfrm>
            <a:off x="7739217" y="2213030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lowchart: Summing Junction 17">
            <a:extLst>
              <a:ext uri="{FF2B5EF4-FFF2-40B4-BE49-F238E27FC236}">
                <a16:creationId xmlns:a16="http://schemas.microsoft.com/office/drawing/2014/main" id="{E2308541-D6A0-43A6-999B-61E8052D3694}"/>
              </a:ext>
            </a:extLst>
          </p:cNvPr>
          <p:cNvSpPr/>
          <p:nvPr userDrawn="1"/>
        </p:nvSpPr>
        <p:spPr>
          <a:xfrm>
            <a:off x="7641026" y="3916556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lowchart: Summing Junction 18">
            <a:extLst>
              <a:ext uri="{FF2B5EF4-FFF2-40B4-BE49-F238E27FC236}">
                <a16:creationId xmlns:a16="http://schemas.microsoft.com/office/drawing/2014/main" id="{7427C5DC-2508-4D2E-A1E2-6DEAF047F776}"/>
              </a:ext>
            </a:extLst>
          </p:cNvPr>
          <p:cNvSpPr/>
          <p:nvPr userDrawn="1"/>
        </p:nvSpPr>
        <p:spPr>
          <a:xfrm>
            <a:off x="9007252" y="3352243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lowchart: Summing Junction 19">
            <a:extLst>
              <a:ext uri="{FF2B5EF4-FFF2-40B4-BE49-F238E27FC236}">
                <a16:creationId xmlns:a16="http://schemas.microsoft.com/office/drawing/2014/main" id="{8EA81316-1284-465E-BD54-DB4D04794766}"/>
              </a:ext>
            </a:extLst>
          </p:cNvPr>
          <p:cNvSpPr/>
          <p:nvPr userDrawn="1"/>
        </p:nvSpPr>
        <p:spPr>
          <a:xfrm>
            <a:off x="6130004" y="4541295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lowchart: Summing Junction 20">
            <a:extLst>
              <a:ext uri="{FF2B5EF4-FFF2-40B4-BE49-F238E27FC236}">
                <a16:creationId xmlns:a16="http://schemas.microsoft.com/office/drawing/2014/main" id="{BB9B08B4-1C14-4F12-9406-42AB30FF6DE5}"/>
              </a:ext>
            </a:extLst>
          </p:cNvPr>
          <p:cNvSpPr/>
          <p:nvPr userDrawn="1"/>
        </p:nvSpPr>
        <p:spPr>
          <a:xfrm>
            <a:off x="4916247" y="3893595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lowchart: Summing Junction 21">
            <a:extLst>
              <a:ext uri="{FF2B5EF4-FFF2-40B4-BE49-F238E27FC236}">
                <a16:creationId xmlns:a16="http://schemas.microsoft.com/office/drawing/2014/main" id="{F137BBF2-5E86-4BE5-8B91-5FB2F344360E}"/>
              </a:ext>
            </a:extLst>
          </p:cNvPr>
          <p:cNvSpPr/>
          <p:nvPr userDrawn="1"/>
        </p:nvSpPr>
        <p:spPr>
          <a:xfrm>
            <a:off x="3849448" y="3326271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CA"/>
          </a:p>
        </p:txBody>
      </p:sp>
      <p:sp>
        <p:nvSpPr>
          <p:cNvPr id="23" name="Flowchart: Summing Junction 22">
            <a:extLst>
              <a:ext uri="{FF2B5EF4-FFF2-40B4-BE49-F238E27FC236}">
                <a16:creationId xmlns:a16="http://schemas.microsoft.com/office/drawing/2014/main" id="{4A3A6E6E-616C-4402-B6D1-A2A4CB9D34A2}"/>
              </a:ext>
            </a:extLst>
          </p:cNvPr>
          <p:cNvSpPr/>
          <p:nvPr userDrawn="1"/>
        </p:nvSpPr>
        <p:spPr>
          <a:xfrm>
            <a:off x="4904001" y="2210311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CA"/>
          </a:p>
        </p:txBody>
      </p:sp>
      <p:sp>
        <p:nvSpPr>
          <p:cNvPr id="24" name="Flowchart: Summing Junction 23">
            <a:extLst>
              <a:ext uri="{FF2B5EF4-FFF2-40B4-BE49-F238E27FC236}">
                <a16:creationId xmlns:a16="http://schemas.microsoft.com/office/drawing/2014/main" id="{25F6F961-F5FA-47F7-AD13-D863F38E5A66}"/>
              </a:ext>
            </a:extLst>
          </p:cNvPr>
          <p:cNvSpPr/>
          <p:nvPr userDrawn="1"/>
        </p:nvSpPr>
        <p:spPr>
          <a:xfrm>
            <a:off x="6441608" y="1709152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CA"/>
          </a:p>
        </p:txBody>
      </p:sp>
      <p:sp>
        <p:nvSpPr>
          <p:cNvPr id="25" name="Flowchart: Summing Junction 24">
            <a:extLst>
              <a:ext uri="{FF2B5EF4-FFF2-40B4-BE49-F238E27FC236}">
                <a16:creationId xmlns:a16="http://schemas.microsoft.com/office/drawing/2014/main" id="{59C7720C-DB15-43CB-ABC6-729D4C640CFB}"/>
              </a:ext>
            </a:extLst>
          </p:cNvPr>
          <p:cNvSpPr/>
          <p:nvPr userDrawn="1"/>
        </p:nvSpPr>
        <p:spPr>
          <a:xfrm>
            <a:off x="5304051" y="1265559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CA"/>
          </a:p>
        </p:txBody>
      </p:sp>
      <p:sp>
        <p:nvSpPr>
          <p:cNvPr id="26" name="Flowchart: Summing Junction 25">
            <a:extLst>
              <a:ext uri="{FF2B5EF4-FFF2-40B4-BE49-F238E27FC236}">
                <a16:creationId xmlns:a16="http://schemas.microsoft.com/office/drawing/2014/main" id="{7E62B72E-00CA-4AE8-9558-1FAE17B0A709}"/>
              </a:ext>
            </a:extLst>
          </p:cNvPr>
          <p:cNvSpPr/>
          <p:nvPr userDrawn="1"/>
        </p:nvSpPr>
        <p:spPr>
          <a:xfrm>
            <a:off x="4932573" y="5446987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CA"/>
          </a:p>
        </p:txBody>
      </p:sp>
      <p:sp>
        <p:nvSpPr>
          <p:cNvPr id="27" name="Flowchart: Summing Junction 26">
            <a:extLst>
              <a:ext uri="{FF2B5EF4-FFF2-40B4-BE49-F238E27FC236}">
                <a16:creationId xmlns:a16="http://schemas.microsoft.com/office/drawing/2014/main" id="{F9F20EF1-D66E-4069-81FF-251C18DDD95A}"/>
              </a:ext>
            </a:extLst>
          </p:cNvPr>
          <p:cNvSpPr/>
          <p:nvPr userDrawn="1"/>
        </p:nvSpPr>
        <p:spPr>
          <a:xfrm>
            <a:off x="7821078" y="1269349"/>
            <a:ext cx="174610" cy="174610"/>
          </a:xfrm>
          <a:prstGeom prst="flowChartSummingJunc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84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8.png"/><Relationship Id="rId18" Type="http://schemas.microsoft.com/office/2007/relationships/hdphoto" Target="../media/hdphoto12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microsoft.com/office/2007/relationships/hdphoto" Target="../media/hdphoto9.wdp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microsoft.com/office/2007/relationships/hdphoto" Target="../media/hdphoto11.wdp"/><Relationship Id="rId20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microsoft.com/office/2007/relationships/hdphoto" Target="../media/hdphoto8.wdp"/><Relationship Id="rId19" Type="http://schemas.openxmlformats.org/officeDocument/2006/relationships/image" Target="../media/image41.png"/><Relationship Id="rId4" Type="http://schemas.microsoft.com/office/2007/relationships/hdphoto" Target="../media/hdphoto5.wdp"/><Relationship Id="rId9" Type="http://schemas.openxmlformats.org/officeDocument/2006/relationships/image" Target="../media/image36.png"/><Relationship Id="rId1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47.png"/><Relationship Id="rId18" Type="http://schemas.microsoft.com/office/2007/relationships/hdphoto" Target="../media/hdphoto21.wdp"/><Relationship Id="rId3" Type="http://schemas.openxmlformats.org/officeDocument/2006/relationships/image" Target="../media/image42.png"/><Relationship Id="rId21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microsoft.com/office/2007/relationships/hdphoto" Target="../media/hdphoto18.wdp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6" Type="http://schemas.microsoft.com/office/2007/relationships/hdphoto" Target="../media/hdphoto20.wdp"/><Relationship Id="rId20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46.png"/><Relationship Id="rId24" Type="http://schemas.microsoft.com/office/2007/relationships/hdphoto" Target="../media/hdphoto24.wdp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10" Type="http://schemas.microsoft.com/office/2007/relationships/hdphoto" Target="../media/hdphoto17.wdp"/><Relationship Id="rId19" Type="http://schemas.openxmlformats.org/officeDocument/2006/relationships/image" Target="../media/image50.png"/><Relationship Id="rId4" Type="http://schemas.microsoft.com/office/2007/relationships/hdphoto" Target="../media/hdphoto14.wdp"/><Relationship Id="rId9" Type="http://schemas.openxmlformats.org/officeDocument/2006/relationships/image" Target="../media/image45.png"/><Relationship Id="rId14" Type="http://schemas.microsoft.com/office/2007/relationships/hdphoto" Target="../media/hdphoto19.wdp"/><Relationship Id="rId22" Type="http://schemas.microsoft.com/office/2007/relationships/hdphoto" Target="../media/hdphoto23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17/06/relationships/model3d" Target="../media/model3d2.glb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5" Type="http://schemas.openxmlformats.org/officeDocument/2006/relationships/image" Target="../media/image56.png"/><Relationship Id="rId4" Type="http://schemas.microsoft.com/office/2007/relationships/hdphoto" Target="../media/hdphoto2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13" Type="http://schemas.openxmlformats.org/officeDocument/2006/relationships/image" Target="../media/image56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microsoft.com/office/2007/relationships/hdphoto" Target="../media/hdphoto30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11" Type="http://schemas.openxmlformats.org/officeDocument/2006/relationships/image" Target="../media/image64.png"/><Relationship Id="rId5" Type="http://schemas.openxmlformats.org/officeDocument/2006/relationships/image" Target="../media/image55.png"/><Relationship Id="rId10" Type="http://schemas.microsoft.com/office/2007/relationships/hdphoto" Target="../media/hdphoto29.wdp"/><Relationship Id="rId4" Type="http://schemas.microsoft.com/office/2007/relationships/hdphoto" Target="../media/hdphoto27.wdp"/><Relationship Id="rId9" Type="http://schemas.openxmlformats.org/officeDocument/2006/relationships/image" Target="../media/image63.png"/><Relationship Id="rId14" Type="http://schemas.microsoft.com/office/2007/relationships/hdphoto" Target="../media/hdphoto2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4.xml"/><Relationship Id="rId4" Type="http://schemas.openxmlformats.org/officeDocument/2006/relationships/image" Target="../media/image9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customXml" Target="../ink/ink6.xml"/><Relationship Id="rId4" Type="http://schemas.openxmlformats.org/officeDocument/2006/relationships/image" Target="../media/image9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customXml" Target="../ink/ink9.xml"/><Relationship Id="rId4" Type="http://schemas.openxmlformats.org/officeDocument/2006/relationships/image" Target="../media/image9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customXml" Target="../ink/ink12.xml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customXml" Target="../ink/ink13.xml"/><Relationship Id="rId4" Type="http://schemas.openxmlformats.org/officeDocument/2006/relationships/image" Target="../media/image9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customXml" Target="../ink/ink17.xml"/><Relationship Id="rId7" Type="http://schemas.openxmlformats.org/officeDocument/2006/relationships/customXml" Target="../ink/ink20.xml"/><Relationship Id="rId12" Type="http://schemas.openxmlformats.org/officeDocument/2006/relationships/customXml" Target="../ink/ink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customXml" Target="../ink/ink24.xml"/><Relationship Id="rId5" Type="http://schemas.openxmlformats.org/officeDocument/2006/relationships/customXml" Target="../ink/ink18.xml"/><Relationship Id="rId10" Type="http://schemas.openxmlformats.org/officeDocument/2006/relationships/customXml" Target="../ink/ink23.xml"/><Relationship Id="rId4" Type="http://schemas.openxmlformats.org/officeDocument/2006/relationships/image" Target="../media/image910.png"/><Relationship Id="rId9" Type="http://schemas.openxmlformats.org/officeDocument/2006/relationships/customXml" Target="../ink/ink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customXml" Target="../ink/ink33.xml"/><Relationship Id="rId18" Type="http://schemas.openxmlformats.org/officeDocument/2006/relationships/customXml" Target="../ink/ink38.xml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12" Type="http://schemas.openxmlformats.org/officeDocument/2006/relationships/customXml" Target="../ink/ink32.xml"/><Relationship Id="rId17" Type="http://schemas.openxmlformats.org/officeDocument/2006/relationships/customXml" Target="../ink/ink37.xml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customXml" Target="../ink/ink31.xml"/><Relationship Id="rId5" Type="http://schemas.openxmlformats.org/officeDocument/2006/relationships/customXml" Target="../ink/ink27.xml"/><Relationship Id="rId15" Type="http://schemas.openxmlformats.org/officeDocument/2006/relationships/customXml" Target="../ink/ink35.xml"/><Relationship Id="rId10" Type="http://schemas.openxmlformats.org/officeDocument/2006/relationships/customXml" Target="../ink/ink30.xml"/><Relationship Id="rId4" Type="http://schemas.openxmlformats.org/officeDocument/2006/relationships/image" Target="../media/image910.png"/><Relationship Id="rId9" Type="http://schemas.openxmlformats.org/officeDocument/2006/relationships/customXml" Target="../ink/ink29.xml"/><Relationship Id="rId14" Type="http://schemas.openxmlformats.org/officeDocument/2006/relationships/customXml" Target="../ink/ink3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customXml" Target="../ink/ink46.xml"/><Relationship Id="rId18" Type="http://schemas.openxmlformats.org/officeDocument/2006/relationships/customXml" Target="../ink/ink51.xml"/><Relationship Id="rId3" Type="http://schemas.openxmlformats.org/officeDocument/2006/relationships/customXml" Target="../ink/ink39.xml"/><Relationship Id="rId21" Type="http://schemas.openxmlformats.org/officeDocument/2006/relationships/customXml" Target="../ink/ink54.xml"/><Relationship Id="rId7" Type="http://schemas.openxmlformats.org/officeDocument/2006/relationships/customXml" Target="../ink/ink42.xml"/><Relationship Id="rId12" Type="http://schemas.openxmlformats.org/officeDocument/2006/relationships/customXml" Target="../ink/ink45.xml"/><Relationship Id="rId17" Type="http://schemas.openxmlformats.org/officeDocument/2006/relationships/customXml" Target="../ink/ink50.xml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49.xml"/><Relationship Id="rId20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customXml" Target="../ink/ink44.xml"/><Relationship Id="rId5" Type="http://schemas.openxmlformats.org/officeDocument/2006/relationships/customXml" Target="../ink/ink40.xml"/><Relationship Id="rId15" Type="http://schemas.openxmlformats.org/officeDocument/2006/relationships/customXml" Target="../ink/ink48.xml"/><Relationship Id="rId23" Type="http://schemas.openxmlformats.org/officeDocument/2006/relationships/customXml" Target="../ink/ink56.xml"/><Relationship Id="rId10" Type="http://schemas.openxmlformats.org/officeDocument/2006/relationships/image" Target="../media/image111.png"/><Relationship Id="rId19" Type="http://schemas.openxmlformats.org/officeDocument/2006/relationships/customXml" Target="../ink/ink52.xml"/><Relationship Id="rId4" Type="http://schemas.openxmlformats.org/officeDocument/2006/relationships/image" Target="../media/image910.png"/><Relationship Id="rId9" Type="http://schemas.openxmlformats.org/officeDocument/2006/relationships/customXml" Target="../ink/ink43.xml"/><Relationship Id="rId14" Type="http://schemas.openxmlformats.org/officeDocument/2006/relationships/customXml" Target="../ink/ink47.xml"/><Relationship Id="rId22" Type="http://schemas.openxmlformats.org/officeDocument/2006/relationships/customXml" Target="../ink/ink5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customXml" Target="../ink/ink64.xml"/><Relationship Id="rId18" Type="http://schemas.openxmlformats.org/officeDocument/2006/relationships/customXml" Target="../ink/ink69.xml"/><Relationship Id="rId26" Type="http://schemas.openxmlformats.org/officeDocument/2006/relationships/customXml" Target="../ink/ink77.xml"/><Relationship Id="rId3" Type="http://schemas.openxmlformats.org/officeDocument/2006/relationships/customXml" Target="../ink/ink57.xml"/><Relationship Id="rId21" Type="http://schemas.openxmlformats.org/officeDocument/2006/relationships/customXml" Target="../ink/ink72.xml"/><Relationship Id="rId7" Type="http://schemas.openxmlformats.org/officeDocument/2006/relationships/customXml" Target="../ink/ink60.xml"/><Relationship Id="rId12" Type="http://schemas.openxmlformats.org/officeDocument/2006/relationships/customXml" Target="../ink/ink63.xml"/><Relationship Id="rId17" Type="http://schemas.openxmlformats.org/officeDocument/2006/relationships/customXml" Target="../ink/ink68.xml"/><Relationship Id="rId25" Type="http://schemas.openxmlformats.org/officeDocument/2006/relationships/customXml" Target="../ink/ink76.xml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67.xml"/><Relationship Id="rId20" Type="http://schemas.openxmlformats.org/officeDocument/2006/relationships/customXml" Target="../ink/ink71.xml"/><Relationship Id="rId29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customXml" Target="../ink/ink62.xml"/><Relationship Id="rId24" Type="http://schemas.openxmlformats.org/officeDocument/2006/relationships/customXml" Target="../ink/ink75.xml"/><Relationship Id="rId32" Type="http://schemas.openxmlformats.org/officeDocument/2006/relationships/customXml" Target="../ink/ink82.xml"/><Relationship Id="rId5" Type="http://schemas.openxmlformats.org/officeDocument/2006/relationships/customXml" Target="../ink/ink58.xml"/><Relationship Id="rId15" Type="http://schemas.openxmlformats.org/officeDocument/2006/relationships/customXml" Target="../ink/ink66.xml"/><Relationship Id="rId23" Type="http://schemas.openxmlformats.org/officeDocument/2006/relationships/customXml" Target="../ink/ink74.xml"/><Relationship Id="rId28" Type="http://schemas.openxmlformats.org/officeDocument/2006/relationships/image" Target="../media/image120.png"/><Relationship Id="rId10" Type="http://schemas.openxmlformats.org/officeDocument/2006/relationships/image" Target="../media/image111.png"/><Relationship Id="rId19" Type="http://schemas.openxmlformats.org/officeDocument/2006/relationships/customXml" Target="../ink/ink70.xml"/><Relationship Id="rId31" Type="http://schemas.openxmlformats.org/officeDocument/2006/relationships/customXml" Target="../ink/ink81.xml"/><Relationship Id="rId4" Type="http://schemas.openxmlformats.org/officeDocument/2006/relationships/image" Target="../media/image910.png"/><Relationship Id="rId9" Type="http://schemas.openxmlformats.org/officeDocument/2006/relationships/customXml" Target="../ink/ink61.xml"/><Relationship Id="rId14" Type="http://schemas.openxmlformats.org/officeDocument/2006/relationships/customXml" Target="../ink/ink65.xml"/><Relationship Id="rId22" Type="http://schemas.openxmlformats.org/officeDocument/2006/relationships/customXml" Target="../ink/ink73.xml"/><Relationship Id="rId27" Type="http://schemas.openxmlformats.org/officeDocument/2006/relationships/customXml" Target="../ink/ink78.xml"/><Relationship Id="rId30" Type="http://schemas.openxmlformats.org/officeDocument/2006/relationships/customXml" Target="../ink/ink8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customXml" Target="../ink/ink90.xml"/><Relationship Id="rId18" Type="http://schemas.openxmlformats.org/officeDocument/2006/relationships/customXml" Target="../ink/ink95.xml"/><Relationship Id="rId26" Type="http://schemas.openxmlformats.org/officeDocument/2006/relationships/customXml" Target="../ink/ink103.xml"/><Relationship Id="rId3" Type="http://schemas.openxmlformats.org/officeDocument/2006/relationships/customXml" Target="../ink/ink83.xml"/><Relationship Id="rId21" Type="http://schemas.openxmlformats.org/officeDocument/2006/relationships/customXml" Target="../ink/ink98.xml"/><Relationship Id="rId34" Type="http://schemas.openxmlformats.org/officeDocument/2006/relationships/image" Target="../media/image120.png"/><Relationship Id="rId7" Type="http://schemas.openxmlformats.org/officeDocument/2006/relationships/customXml" Target="../ink/ink86.xml"/><Relationship Id="rId12" Type="http://schemas.openxmlformats.org/officeDocument/2006/relationships/customXml" Target="../ink/ink89.xml"/><Relationship Id="rId17" Type="http://schemas.openxmlformats.org/officeDocument/2006/relationships/customXml" Target="../ink/ink94.xml"/><Relationship Id="rId25" Type="http://schemas.openxmlformats.org/officeDocument/2006/relationships/customXml" Target="../ink/ink102.xml"/><Relationship Id="rId33" Type="http://schemas.openxmlformats.org/officeDocument/2006/relationships/customXml" Target="../ink/ink110.xml"/><Relationship Id="rId38" Type="http://schemas.openxmlformats.org/officeDocument/2006/relationships/customXml" Target="../ink/ink114.xml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93.xml"/><Relationship Id="rId20" Type="http://schemas.openxmlformats.org/officeDocument/2006/relationships/customXml" Target="../ink/ink97.xml"/><Relationship Id="rId29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1" Type="http://schemas.openxmlformats.org/officeDocument/2006/relationships/customXml" Target="../ink/ink88.xml"/><Relationship Id="rId24" Type="http://schemas.openxmlformats.org/officeDocument/2006/relationships/customXml" Target="../ink/ink101.xml"/><Relationship Id="rId32" Type="http://schemas.openxmlformats.org/officeDocument/2006/relationships/customXml" Target="../ink/ink109.xml"/><Relationship Id="rId37" Type="http://schemas.openxmlformats.org/officeDocument/2006/relationships/customXml" Target="../ink/ink113.xml"/><Relationship Id="rId5" Type="http://schemas.openxmlformats.org/officeDocument/2006/relationships/customXml" Target="../ink/ink84.xml"/><Relationship Id="rId15" Type="http://schemas.openxmlformats.org/officeDocument/2006/relationships/customXml" Target="../ink/ink92.xml"/><Relationship Id="rId23" Type="http://schemas.openxmlformats.org/officeDocument/2006/relationships/customXml" Target="../ink/ink100.xml"/><Relationship Id="rId28" Type="http://schemas.openxmlformats.org/officeDocument/2006/relationships/customXml" Target="../ink/ink105.xml"/><Relationship Id="rId36" Type="http://schemas.openxmlformats.org/officeDocument/2006/relationships/customXml" Target="../ink/ink112.xml"/><Relationship Id="rId10" Type="http://schemas.openxmlformats.org/officeDocument/2006/relationships/image" Target="../media/image111.png"/><Relationship Id="rId19" Type="http://schemas.openxmlformats.org/officeDocument/2006/relationships/customXml" Target="../ink/ink96.xml"/><Relationship Id="rId31" Type="http://schemas.openxmlformats.org/officeDocument/2006/relationships/customXml" Target="../ink/ink108.xml"/><Relationship Id="rId4" Type="http://schemas.openxmlformats.org/officeDocument/2006/relationships/image" Target="../media/image910.png"/><Relationship Id="rId9" Type="http://schemas.openxmlformats.org/officeDocument/2006/relationships/customXml" Target="../ink/ink87.xml"/><Relationship Id="rId14" Type="http://schemas.openxmlformats.org/officeDocument/2006/relationships/customXml" Target="../ink/ink91.xml"/><Relationship Id="rId22" Type="http://schemas.openxmlformats.org/officeDocument/2006/relationships/customXml" Target="../ink/ink99.xml"/><Relationship Id="rId27" Type="http://schemas.openxmlformats.org/officeDocument/2006/relationships/customXml" Target="../ink/ink104.xml"/><Relationship Id="rId30" Type="http://schemas.openxmlformats.org/officeDocument/2006/relationships/customXml" Target="../ink/ink107.xml"/><Relationship Id="rId35" Type="http://schemas.openxmlformats.org/officeDocument/2006/relationships/customXml" Target="../ink/ink1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customXml" Target="../ink/ink122.xml"/><Relationship Id="rId18" Type="http://schemas.openxmlformats.org/officeDocument/2006/relationships/customXml" Target="../ink/ink127.xml"/><Relationship Id="rId26" Type="http://schemas.openxmlformats.org/officeDocument/2006/relationships/customXml" Target="../ink/ink135.xml"/><Relationship Id="rId39" Type="http://schemas.openxmlformats.org/officeDocument/2006/relationships/customXml" Target="../ink/ink147.xml"/><Relationship Id="rId3" Type="http://schemas.openxmlformats.org/officeDocument/2006/relationships/customXml" Target="../ink/ink115.xml"/><Relationship Id="rId21" Type="http://schemas.openxmlformats.org/officeDocument/2006/relationships/customXml" Target="../ink/ink130.xml"/><Relationship Id="rId34" Type="http://schemas.openxmlformats.org/officeDocument/2006/relationships/customXml" Target="../ink/ink142.xml"/><Relationship Id="rId42" Type="http://schemas.openxmlformats.org/officeDocument/2006/relationships/customXml" Target="../ink/ink149.xml"/><Relationship Id="rId7" Type="http://schemas.openxmlformats.org/officeDocument/2006/relationships/customXml" Target="../ink/ink118.xml"/><Relationship Id="rId12" Type="http://schemas.openxmlformats.org/officeDocument/2006/relationships/customXml" Target="../ink/ink121.xml"/><Relationship Id="rId17" Type="http://schemas.openxmlformats.org/officeDocument/2006/relationships/customXml" Target="../ink/ink126.xml"/><Relationship Id="rId25" Type="http://schemas.openxmlformats.org/officeDocument/2006/relationships/customXml" Target="../ink/ink134.xml"/><Relationship Id="rId33" Type="http://schemas.openxmlformats.org/officeDocument/2006/relationships/customXml" Target="../ink/ink141.xml"/><Relationship Id="rId38" Type="http://schemas.openxmlformats.org/officeDocument/2006/relationships/customXml" Target="../ink/ink146.xml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125.xml"/><Relationship Id="rId20" Type="http://schemas.openxmlformats.org/officeDocument/2006/relationships/customXml" Target="../ink/ink129.xml"/><Relationship Id="rId29" Type="http://schemas.openxmlformats.org/officeDocument/2006/relationships/customXml" Target="../ink/ink138.xml"/><Relationship Id="rId41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.xml"/><Relationship Id="rId11" Type="http://schemas.openxmlformats.org/officeDocument/2006/relationships/customXml" Target="../ink/ink120.xml"/><Relationship Id="rId24" Type="http://schemas.openxmlformats.org/officeDocument/2006/relationships/customXml" Target="../ink/ink133.xml"/><Relationship Id="rId32" Type="http://schemas.openxmlformats.org/officeDocument/2006/relationships/image" Target="../media/image130.png"/><Relationship Id="rId37" Type="http://schemas.openxmlformats.org/officeDocument/2006/relationships/customXml" Target="../ink/ink145.xml"/><Relationship Id="rId40" Type="http://schemas.openxmlformats.org/officeDocument/2006/relationships/customXml" Target="../ink/ink148.xml"/><Relationship Id="rId45" Type="http://schemas.openxmlformats.org/officeDocument/2006/relationships/customXml" Target="../ink/ink152.xml"/><Relationship Id="rId5" Type="http://schemas.openxmlformats.org/officeDocument/2006/relationships/customXml" Target="../ink/ink116.xml"/><Relationship Id="rId15" Type="http://schemas.openxmlformats.org/officeDocument/2006/relationships/customXml" Target="../ink/ink124.xml"/><Relationship Id="rId23" Type="http://schemas.openxmlformats.org/officeDocument/2006/relationships/customXml" Target="../ink/ink132.xml"/><Relationship Id="rId28" Type="http://schemas.openxmlformats.org/officeDocument/2006/relationships/customXml" Target="../ink/ink137.xml"/><Relationship Id="rId36" Type="http://schemas.openxmlformats.org/officeDocument/2006/relationships/customXml" Target="../ink/ink144.xml"/><Relationship Id="rId10" Type="http://schemas.openxmlformats.org/officeDocument/2006/relationships/image" Target="../media/image111.png"/><Relationship Id="rId19" Type="http://schemas.openxmlformats.org/officeDocument/2006/relationships/customXml" Target="../ink/ink128.xml"/><Relationship Id="rId31" Type="http://schemas.openxmlformats.org/officeDocument/2006/relationships/customXml" Target="../ink/ink140.xml"/><Relationship Id="rId44" Type="http://schemas.openxmlformats.org/officeDocument/2006/relationships/customXml" Target="../ink/ink151.xml"/><Relationship Id="rId4" Type="http://schemas.openxmlformats.org/officeDocument/2006/relationships/image" Target="../media/image910.png"/><Relationship Id="rId9" Type="http://schemas.openxmlformats.org/officeDocument/2006/relationships/customXml" Target="../ink/ink119.xml"/><Relationship Id="rId14" Type="http://schemas.openxmlformats.org/officeDocument/2006/relationships/customXml" Target="../ink/ink123.xml"/><Relationship Id="rId22" Type="http://schemas.openxmlformats.org/officeDocument/2006/relationships/customXml" Target="../ink/ink131.xml"/><Relationship Id="rId27" Type="http://schemas.openxmlformats.org/officeDocument/2006/relationships/customXml" Target="../ink/ink136.xml"/><Relationship Id="rId30" Type="http://schemas.openxmlformats.org/officeDocument/2006/relationships/customXml" Target="../ink/ink139.xml"/><Relationship Id="rId35" Type="http://schemas.openxmlformats.org/officeDocument/2006/relationships/customXml" Target="../ink/ink143.xml"/><Relationship Id="rId43" Type="http://schemas.openxmlformats.org/officeDocument/2006/relationships/customXml" Target="../ink/ink15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.jpeg"/><Relationship Id="rId21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microsoft.com/office/2017/06/relationships/model3d" Target="../media/model3d1.glb"/><Relationship Id="rId9" Type="http://schemas.openxmlformats.org/officeDocument/2006/relationships/image" Target="../media/image7.png"/><Relationship Id="rId14" Type="http://schemas.openxmlformats.org/officeDocument/2006/relationships/image" Target="../media/image18.png"/><Relationship Id="rId22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9.xml"/><Relationship Id="rId18" Type="http://schemas.openxmlformats.org/officeDocument/2006/relationships/customXml" Target="../ink/ink162.xml"/><Relationship Id="rId26" Type="http://schemas.openxmlformats.org/officeDocument/2006/relationships/customXml" Target="../ink/ink169.xml"/><Relationship Id="rId39" Type="http://schemas.openxmlformats.org/officeDocument/2006/relationships/customXml" Target="../ink/ink181.xml"/><Relationship Id="rId21" Type="http://schemas.openxmlformats.org/officeDocument/2006/relationships/customXml" Target="../ink/ink165.xml"/><Relationship Id="rId34" Type="http://schemas.openxmlformats.org/officeDocument/2006/relationships/customXml" Target="../ink/ink176.xml"/><Relationship Id="rId42" Type="http://schemas.openxmlformats.org/officeDocument/2006/relationships/image" Target="../media/image130.png"/><Relationship Id="rId47" Type="http://schemas.openxmlformats.org/officeDocument/2006/relationships/customXml" Target="../ink/ink188.xml"/><Relationship Id="rId50" Type="http://schemas.openxmlformats.org/officeDocument/2006/relationships/customXml" Target="../ink/ink191.xml"/><Relationship Id="rId55" Type="http://schemas.openxmlformats.org/officeDocument/2006/relationships/customXml" Target="../ink/ink195.xml"/><Relationship Id="rId7" Type="http://schemas.openxmlformats.org/officeDocument/2006/relationships/customXml" Target="../ink/ink155.xml"/><Relationship Id="rId12" Type="http://schemas.openxmlformats.org/officeDocument/2006/relationships/image" Target="../media/image105.png"/><Relationship Id="rId17" Type="http://schemas.openxmlformats.org/officeDocument/2006/relationships/customXml" Target="../ink/ink161.xml"/><Relationship Id="rId25" Type="http://schemas.openxmlformats.org/officeDocument/2006/relationships/customXml" Target="../ink/ink168.xml"/><Relationship Id="rId33" Type="http://schemas.openxmlformats.org/officeDocument/2006/relationships/customXml" Target="../ink/ink175.xml"/><Relationship Id="rId38" Type="http://schemas.openxmlformats.org/officeDocument/2006/relationships/customXml" Target="../ink/ink180.xml"/><Relationship Id="rId46" Type="http://schemas.openxmlformats.org/officeDocument/2006/relationships/customXml" Target="../ink/ink187.xml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11.png"/><Relationship Id="rId20" Type="http://schemas.openxmlformats.org/officeDocument/2006/relationships/customXml" Target="../ink/ink164.xml"/><Relationship Id="rId29" Type="http://schemas.openxmlformats.org/officeDocument/2006/relationships/customXml" Target="../ink/ink171.xml"/><Relationship Id="rId41" Type="http://schemas.openxmlformats.org/officeDocument/2006/relationships/customXml" Target="../ink/ink183.xml"/><Relationship Id="rId54" Type="http://schemas.openxmlformats.org/officeDocument/2006/relationships/customXml" Target="../ink/ink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customXml" Target="../ink/ink158.xml"/><Relationship Id="rId24" Type="http://schemas.openxmlformats.org/officeDocument/2006/relationships/customXml" Target="../ink/ink167.xml"/><Relationship Id="rId32" Type="http://schemas.openxmlformats.org/officeDocument/2006/relationships/customXml" Target="../ink/ink174.xml"/><Relationship Id="rId37" Type="http://schemas.openxmlformats.org/officeDocument/2006/relationships/customXml" Target="../ink/ink179.xml"/><Relationship Id="rId40" Type="http://schemas.openxmlformats.org/officeDocument/2006/relationships/customXml" Target="../ink/ink182.xml"/><Relationship Id="rId45" Type="http://schemas.openxmlformats.org/officeDocument/2006/relationships/customXml" Target="../ink/ink186.xml"/><Relationship Id="rId53" Type="http://schemas.openxmlformats.org/officeDocument/2006/relationships/customXml" Target="../ink/ink193.xml"/><Relationship Id="rId5" Type="http://schemas.openxmlformats.org/officeDocument/2006/relationships/customXml" Target="../ink/ink154.xml"/><Relationship Id="rId15" Type="http://schemas.openxmlformats.org/officeDocument/2006/relationships/customXml" Target="../ink/ink160.xml"/><Relationship Id="rId23" Type="http://schemas.openxmlformats.org/officeDocument/2006/relationships/customXml" Target="../ink/ink166.xml"/><Relationship Id="rId28" Type="http://schemas.openxmlformats.org/officeDocument/2006/relationships/image" Target="../media/image180.png"/><Relationship Id="rId36" Type="http://schemas.openxmlformats.org/officeDocument/2006/relationships/customXml" Target="../ink/ink178.xml"/><Relationship Id="rId49" Type="http://schemas.openxmlformats.org/officeDocument/2006/relationships/customXml" Target="../ink/ink190.xml"/><Relationship Id="rId10" Type="http://schemas.openxmlformats.org/officeDocument/2006/relationships/customXml" Target="../ink/ink157.xml"/><Relationship Id="rId19" Type="http://schemas.openxmlformats.org/officeDocument/2006/relationships/customXml" Target="../ink/ink163.xml"/><Relationship Id="rId31" Type="http://schemas.openxmlformats.org/officeDocument/2006/relationships/customXml" Target="../ink/ink173.xml"/><Relationship Id="rId44" Type="http://schemas.openxmlformats.org/officeDocument/2006/relationships/customXml" Target="../ink/ink185.xml"/><Relationship Id="rId52" Type="http://schemas.openxmlformats.org/officeDocument/2006/relationships/customXml" Target="../ink/ink192.xml"/><Relationship Id="rId4" Type="http://schemas.openxmlformats.org/officeDocument/2006/relationships/image" Target="../media/image140.png"/><Relationship Id="rId9" Type="http://schemas.openxmlformats.org/officeDocument/2006/relationships/image" Target="../media/image150.png"/><Relationship Id="rId14" Type="http://schemas.openxmlformats.org/officeDocument/2006/relationships/image" Target="../media/image160.png"/><Relationship Id="rId22" Type="http://schemas.openxmlformats.org/officeDocument/2006/relationships/image" Target="../media/image170.png"/><Relationship Id="rId27" Type="http://schemas.openxmlformats.org/officeDocument/2006/relationships/customXml" Target="../ink/ink170.xml"/><Relationship Id="rId30" Type="http://schemas.openxmlformats.org/officeDocument/2006/relationships/customXml" Target="../ink/ink172.xml"/><Relationship Id="rId35" Type="http://schemas.openxmlformats.org/officeDocument/2006/relationships/customXml" Target="../ink/ink177.xml"/><Relationship Id="rId43" Type="http://schemas.openxmlformats.org/officeDocument/2006/relationships/customXml" Target="../ink/ink184.xml"/><Relationship Id="rId48" Type="http://schemas.openxmlformats.org/officeDocument/2006/relationships/customXml" Target="../ink/ink189.xml"/><Relationship Id="rId8" Type="http://schemas.openxmlformats.org/officeDocument/2006/relationships/customXml" Target="../ink/ink156.xml"/><Relationship Id="rId51" Type="http://schemas.openxmlformats.org/officeDocument/2006/relationships/image" Target="../media/image120.png"/><Relationship Id="rId3" Type="http://schemas.openxmlformats.org/officeDocument/2006/relationships/customXml" Target="../ink/ink153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2.xml"/><Relationship Id="rId18" Type="http://schemas.openxmlformats.org/officeDocument/2006/relationships/customXml" Target="../ink/ink206.xml"/><Relationship Id="rId26" Type="http://schemas.openxmlformats.org/officeDocument/2006/relationships/customXml" Target="../ink/ink210.xml"/><Relationship Id="rId39" Type="http://schemas.openxmlformats.org/officeDocument/2006/relationships/customXml" Target="../ink/ink221.xml"/><Relationship Id="rId21" Type="http://schemas.openxmlformats.org/officeDocument/2006/relationships/image" Target="../media/image105.png"/><Relationship Id="rId34" Type="http://schemas.openxmlformats.org/officeDocument/2006/relationships/image" Target="../media/image170.png"/><Relationship Id="rId42" Type="http://schemas.openxmlformats.org/officeDocument/2006/relationships/customXml" Target="../ink/ink223.xml"/><Relationship Id="rId47" Type="http://schemas.openxmlformats.org/officeDocument/2006/relationships/customXml" Target="../ink/ink226.xml"/><Relationship Id="rId50" Type="http://schemas.openxmlformats.org/officeDocument/2006/relationships/customXml" Target="../ink/ink229.xml"/><Relationship Id="rId55" Type="http://schemas.openxmlformats.org/officeDocument/2006/relationships/customXml" Target="../ink/ink234.xml"/><Relationship Id="rId63" Type="http://schemas.openxmlformats.org/officeDocument/2006/relationships/customXml" Target="../ink/ink241.xml"/><Relationship Id="rId68" Type="http://schemas.openxmlformats.org/officeDocument/2006/relationships/customXml" Target="../ink/ink246.xml"/><Relationship Id="rId76" Type="http://schemas.openxmlformats.org/officeDocument/2006/relationships/customXml" Target="../ink/ink253.xml"/><Relationship Id="rId84" Type="http://schemas.openxmlformats.org/officeDocument/2006/relationships/customXml" Target="../ink/ink261.xml"/><Relationship Id="rId89" Type="http://schemas.openxmlformats.org/officeDocument/2006/relationships/customXml" Target="../ink/ink264.xml"/><Relationship Id="rId7" Type="http://schemas.openxmlformats.org/officeDocument/2006/relationships/customXml" Target="../ink/ink198.xml"/><Relationship Id="rId71" Type="http://schemas.openxmlformats.org/officeDocument/2006/relationships/customXml" Target="../ink/ink249.xml"/><Relationship Id="rId92" Type="http://schemas.openxmlformats.org/officeDocument/2006/relationships/customXml" Target="../ink/ink267.xml"/><Relationship Id="rId2" Type="http://schemas.openxmlformats.org/officeDocument/2006/relationships/notesSlide" Target="../notesSlides/notesSlide31.xml"/><Relationship Id="rId16" Type="http://schemas.openxmlformats.org/officeDocument/2006/relationships/customXml" Target="../ink/ink204.xml"/><Relationship Id="rId29" Type="http://schemas.openxmlformats.org/officeDocument/2006/relationships/customXml" Target="../ink/ink212.xml"/><Relationship Id="rId11" Type="http://schemas.openxmlformats.org/officeDocument/2006/relationships/customXml" Target="../ink/ink200.xml"/><Relationship Id="rId24" Type="http://schemas.openxmlformats.org/officeDocument/2006/relationships/customXml" Target="../ink/ink209.xml"/><Relationship Id="rId32" Type="http://schemas.openxmlformats.org/officeDocument/2006/relationships/customXml" Target="../ink/ink215.xml"/><Relationship Id="rId37" Type="http://schemas.openxmlformats.org/officeDocument/2006/relationships/customXml" Target="../ink/ink219.xml"/><Relationship Id="rId40" Type="http://schemas.openxmlformats.org/officeDocument/2006/relationships/image" Target="../media/image230.png"/><Relationship Id="rId45" Type="http://schemas.openxmlformats.org/officeDocument/2006/relationships/image" Target="../media/image240.png"/><Relationship Id="rId53" Type="http://schemas.openxmlformats.org/officeDocument/2006/relationships/customXml" Target="../ink/ink232.xml"/><Relationship Id="rId58" Type="http://schemas.openxmlformats.org/officeDocument/2006/relationships/customXml" Target="../ink/ink237.xml"/><Relationship Id="rId66" Type="http://schemas.openxmlformats.org/officeDocument/2006/relationships/customXml" Target="../ink/ink244.xml"/><Relationship Id="rId74" Type="http://schemas.openxmlformats.org/officeDocument/2006/relationships/customXml" Target="../ink/ink252.xml"/><Relationship Id="rId79" Type="http://schemas.openxmlformats.org/officeDocument/2006/relationships/customXml" Target="../ink/ink256.xml"/><Relationship Id="rId87" Type="http://schemas.openxmlformats.org/officeDocument/2006/relationships/customXml" Target="../ink/ink263.xml"/><Relationship Id="rId5" Type="http://schemas.openxmlformats.org/officeDocument/2006/relationships/customXml" Target="../ink/ink197.xml"/><Relationship Id="rId61" Type="http://schemas.openxmlformats.org/officeDocument/2006/relationships/customXml" Target="../ink/ink239.xml"/><Relationship Id="rId82" Type="http://schemas.openxmlformats.org/officeDocument/2006/relationships/customXml" Target="../ink/ink259.xml"/><Relationship Id="rId90" Type="http://schemas.openxmlformats.org/officeDocument/2006/relationships/customXml" Target="../ink/ink265.xml"/><Relationship Id="rId19" Type="http://schemas.openxmlformats.org/officeDocument/2006/relationships/image" Target="../media/image211.png"/><Relationship Id="rId14" Type="http://schemas.openxmlformats.org/officeDocument/2006/relationships/customXml" Target="../ink/ink203.xml"/><Relationship Id="rId22" Type="http://schemas.openxmlformats.org/officeDocument/2006/relationships/customXml" Target="../ink/ink208.xml"/><Relationship Id="rId27" Type="http://schemas.openxmlformats.org/officeDocument/2006/relationships/image" Target="../media/image111.png"/><Relationship Id="rId30" Type="http://schemas.openxmlformats.org/officeDocument/2006/relationships/customXml" Target="../ink/ink213.xml"/><Relationship Id="rId35" Type="http://schemas.openxmlformats.org/officeDocument/2006/relationships/customXml" Target="../ink/ink217.xml"/><Relationship Id="rId43" Type="http://schemas.openxmlformats.org/officeDocument/2006/relationships/image" Target="../media/image180.png"/><Relationship Id="rId48" Type="http://schemas.openxmlformats.org/officeDocument/2006/relationships/customXml" Target="../ink/ink227.xml"/><Relationship Id="rId56" Type="http://schemas.openxmlformats.org/officeDocument/2006/relationships/customXml" Target="../ink/ink235.xml"/><Relationship Id="rId64" Type="http://schemas.openxmlformats.org/officeDocument/2006/relationships/customXml" Target="../ink/ink242.xml"/><Relationship Id="rId69" Type="http://schemas.openxmlformats.org/officeDocument/2006/relationships/customXml" Target="../ink/ink247.xml"/><Relationship Id="rId77" Type="http://schemas.openxmlformats.org/officeDocument/2006/relationships/customXml" Target="../ink/ink254.xml"/><Relationship Id="rId8" Type="http://schemas.openxmlformats.org/officeDocument/2006/relationships/image" Target="../media/image200.png"/><Relationship Id="rId51" Type="http://schemas.openxmlformats.org/officeDocument/2006/relationships/customXml" Target="../ink/ink230.xml"/><Relationship Id="rId72" Type="http://schemas.openxmlformats.org/officeDocument/2006/relationships/customXml" Target="../ink/ink250.xml"/><Relationship Id="rId80" Type="http://schemas.openxmlformats.org/officeDocument/2006/relationships/customXml" Target="../ink/ink257.xml"/><Relationship Id="rId85" Type="http://schemas.openxmlformats.org/officeDocument/2006/relationships/customXml" Target="../ink/ink262.xml"/><Relationship Id="rId3" Type="http://schemas.openxmlformats.org/officeDocument/2006/relationships/customXml" Target="../ink/ink196.xml"/><Relationship Id="rId12" Type="http://schemas.openxmlformats.org/officeDocument/2006/relationships/customXml" Target="../ink/ink201.xml"/><Relationship Id="rId17" Type="http://schemas.openxmlformats.org/officeDocument/2006/relationships/customXml" Target="../ink/ink205.xml"/><Relationship Id="rId25" Type="http://schemas.openxmlformats.org/officeDocument/2006/relationships/image" Target="../media/image220.png"/><Relationship Id="rId33" Type="http://schemas.openxmlformats.org/officeDocument/2006/relationships/customXml" Target="../ink/ink216.xml"/><Relationship Id="rId38" Type="http://schemas.openxmlformats.org/officeDocument/2006/relationships/customXml" Target="../ink/ink220.xml"/><Relationship Id="rId46" Type="http://schemas.openxmlformats.org/officeDocument/2006/relationships/customXml" Target="../ink/ink225.xml"/><Relationship Id="rId59" Type="http://schemas.openxmlformats.org/officeDocument/2006/relationships/image" Target="../media/image250.png"/><Relationship Id="rId67" Type="http://schemas.openxmlformats.org/officeDocument/2006/relationships/customXml" Target="../ink/ink245.xml"/><Relationship Id="rId20" Type="http://schemas.openxmlformats.org/officeDocument/2006/relationships/customXml" Target="../ink/ink207.xml"/><Relationship Id="rId41" Type="http://schemas.openxmlformats.org/officeDocument/2006/relationships/customXml" Target="../ink/ink222.xml"/><Relationship Id="rId54" Type="http://schemas.openxmlformats.org/officeDocument/2006/relationships/customXml" Target="../ink/ink233.xml"/><Relationship Id="rId62" Type="http://schemas.openxmlformats.org/officeDocument/2006/relationships/customXml" Target="../ink/ink240.xml"/><Relationship Id="rId70" Type="http://schemas.openxmlformats.org/officeDocument/2006/relationships/customXml" Target="../ink/ink248.xml"/><Relationship Id="rId75" Type="http://schemas.openxmlformats.org/officeDocument/2006/relationships/image" Target="../media/image130.png"/><Relationship Id="rId83" Type="http://schemas.openxmlformats.org/officeDocument/2006/relationships/customXml" Target="../ink/ink260.xml"/><Relationship Id="rId88" Type="http://schemas.openxmlformats.org/officeDocument/2006/relationships/image" Target="../media/image260.png"/><Relationship Id="rId91" Type="http://schemas.openxmlformats.org/officeDocument/2006/relationships/customXml" Target="../ink/ink2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5" Type="http://schemas.openxmlformats.org/officeDocument/2006/relationships/image" Target="../media/image150.png"/><Relationship Id="rId23" Type="http://schemas.openxmlformats.org/officeDocument/2006/relationships/image" Target="../media/image160.png"/><Relationship Id="rId28" Type="http://schemas.openxmlformats.org/officeDocument/2006/relationships/customXml" Target="../ink/ink211.xml"/><Relationship Id="rId36" Type="http://schemas.openxmlformats.org/officeDocument/2006/relationships/customXml" Target="../ink/ink218.xml"/><Relationship Id="rId49" Type="http://schemas.openxmlformats.org/officeDocument/2006/relationships/customXml" Target="../ink/ink228.xml"/><Relationship Id="rId57" Type="http://schemas.openxmlformats.org/officeDocument/2006/relationships/customXml" Target="../ink/ink236.xml"/><Relationship Id="rId10" Type="http://schemas.openxmlformats.org/officeDocument/2006/relationships/image" Target="../media/image910.png"/><Relationship Id="rId31" Type="http://schemas.openxmlformats.org/officeDocument/2006/relationships/customXml" Target="../ink/ink214.xml"/><Relationship Id="rId44" Type="http://schemas.openxmlformats.org/officeDocument/2006/relationships/customXml" Target="../ink/ink224.xml"/><Relationship Id="rId52" Type="http://schemas.openxmlformats.org/officeDocument/2006/relationships/customXml" Target="../ink/ink231.xml"/><Relationship Id="rId60" Type="http://schemas.openxmlformats.org/officeDocument/2006/relationships/customXml" Target="../ink/ink238.xml"/><Relationship Id="rId65" Type="http://schemas.openxmlformats.org/officeDocument/2006/relationships/customXml" Target="../ink/ink243.xml"/><Relationship Id="rId73" Type="http://schemas.openxmlformats.org/officeDocument/2006/relationships/customXml" Target="../ink/ink251.xml"/><Relationship Id="rId78" Type="http://schemas.openxmlformats.org/officeDocument/2006/relationships/customXml" Target="../ink/ink255.xml"/><Relationship Id="rId81" Type="http://schemas.openxmlformats.org/officeDocument/2006/relationships/customXml" Target="../ink/ink258.xml"/><Relationship Id="rId86" Type="http://schemas.openxmlformats.org/officeDocument/2006/relationships/image" Target="../media/image120.png"/><Relationship Id="rId4" Type="http://schemas.openxmlformats.org/officeDocument/2006/relationships/image" Target="../media/image140.png"/><Relationship Id="rId9" Type="http://schemas.openxmlformats.org/officeDocument/2006/relationships/customXml" Target="../ink/ink199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4.xml"/><Relationship Id="rId18" Type="http://schemas.openxmlformats.org/officeDocument/2006/relationships/customXml" Target="../ink/ink278.xml"/><Relationship Id="rId26" Type="http://schemas.openxmlformats.org/officeDocument/2006/relationships/customXml" Target="../ink/ink282.xml"/><Relationship Id="rId39" Type="http://schemas.openxmlformats.org/officeDocument/2006/relationships/customXml" Target="../ink/ink293.xml"/><Relationship Id="rId21" Type="http://schemas.openxmlformats.org/officeDocument/2006/relationships/image" Target="../media/image105.png"/><Relationship Id="rId34" Type="http://schemas.openxmlformats.org/officeDocument/2006/relationships/image" Target="../media/image170.png"/><Relationship Id="rId42" Type="http://schemas.openxmlformats.org/officeDocument/2006/relationships/customXml" Target="../ink/ink295.xml"/><Relationship Id="rId47" Type="http://schemas.openxmlformats.org/officeDocument/2006/relationships/customXml" Target="../ink/ink298.xml"/><Relationship Id="rId50" Type="http://schemas.openxmlformats.org/officeDocument/2006/relationships/customXml" Target="../ink/ink301.xml"/><Relationship Id="rId55" Type="http://schemas.openxmlformats.org/officeDocument/2006/relationships/customXml" Target="../ink/ink306.xml"/><Relationship Id="rId63" Type="http://schemas.openxmlformats.org/officeDocument/2006/relationships/customXml" Target="../ink/ink313.xml"/><Relationship Id="rId68" Type="http://schemas.openxmlformats.org/officeDocument/2006/relationships/customXml" Target="../ink/ink318.xml"/><Relationship Id="rId76" Type="http://schemas.openxmlformats.org/officeDocument/2006/relationships/customXml" Target="../ink/ink325.xml"/><Relationship Id="rId84" Type="http://schemas.openxmlformats.org/officeDocument/2006/relationships/customXml" Target="../ink/ink333.xml"/><Relationship Id="rId89" Type="http://schemas.openxmlformats.org/officeDocument/2006/relationships/customXml" Target="../ink/ink336.xml"/><Relationship Id="rId7" Type="http://schemas.openxmlformats.org/officeDocument/2006/relationships/customXml" Target="../ink/ink270.xml"/><Relationship Id="rId71" Type="http://schemas.openxmlformats.org/officeDocument/2006/relationships/customXml" Target="../ink/ink321.xml"/><Relationship Id="rId92" Type="http://schemas.openxmlformats.org/officeDocument/2006/relationships/customXml" Target="../ink/ink339.xml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276.xml"/><Relationship Id="rId29" Type="http://schemas.openxmlformats.org/officeDocument/2006/relationships/customXml" Target="../ink/ink284.xml"/><Relationship Id="rId11" Type="http://schemas.openxmlformats.org/officeDocument/2006/relationships/customXml" Target="../ink/ink272.xml"/><Relationship Id="rId24" Type="http://schemas.openxmlformats.org/officeDocument/2006/relationships/customXml" Target="../ink/ink281.xml"/><Relationship Id="rId32" Type="http://schemas.openxmlformats.org/officeDocument/2006/relationships/customXml" Target="../ink/ink287.xml"/><Relationship Id="rId37" Type="http://schemas.openxmlformats.org/officeDocument/2006/relationships/customXml" Target="../ink/ink291.xml"/><Relationship Id="rId40" Type="http://schemas.openxmlformats.org/officeDocument/2006/relationships/image" Target="../media/image230.png"/><Relationship Id="rId45" Type="http://schemas.openxmlformats.org/officeDocument/2006/relationships/image" Target="../media/image240.png"/><Relationship Id="rId53" Type="http://schemas.openxmlformats.org/officeDocument/2006/relationships/customXml" Target="../ink/ink304.xml"/><Relationship Id="rId58" Type="http://schemas.openxmlformats.org/officeDocument/2006/relationships/customXml" Target="../ink/ink309.xml"/><Relationship Id="rId66" Type="http://schemas.openxmlformats.org/officeDocument/2006/relationships/customXml" Target="../ink/ink316.xml"/><Relationship Id="rId74" Type="http://schemas.openxmlformats.org/officeDocument/2006/relationships/customXml" Target="../ink/ink324.xml"/><Relationship Id="rId79" Type="http://schemas.openxmlformats.org/officeDocument/2006/relationships/customXml" Target="../ink/ink328.xml"/><Relationship Id="rId87" Type="http://schemas.openxmlformats.org/officeDocument/2006/relationships/customXml" Target="../ink/ink335.xml"/><Relationship Id="rId5" Type="http://schemas.openxmlformats.org/officeDocument/2006/relationships/customXml" Target="../ink/ink269.xml"/><Relationship Id="rId61" Type="http://schemas.openxmlformats.org/officeDocument/2006/relationships/customXml" Target="../ink/ink311.xml"/><Relationship Id="rId82" Type="http://schemas.openxmlformats.org/officeDocument/2006/relationships/customXml" Target="../ink/ink331.xml"/><Relationship Id="rId90" Type="http://schemas.openxmlformats.org/officeDocument/2006/relationships/customXml" Target="../ink/ink337.xml"/><Relationship Id="rId19" Type="http://schemas.openxmlformats.org/officeDocument/2006/relationships/image" Target="../media/image211.png"/><Relationship Id="rId14" Type="http://schemas.openxmlformats.org/officeDocument/2006/relationships/customXml" Target="../ink/ink275.xml"/><Relationship Id="rId22" Type="http://schemas.openxmlformats.org/officeDocument/2006/relationships/customXml" Target="../ink/ink280.xml"/><Relationship Id="rId27" Type="http://schemas.openxmlformats.org/officeDocument/2006/relationships/image" Target="../media/image111.png"/><Relationship Id="rId30" Type="http://schemas.openxmlformats.org/officeDocument/2006/relationships/customXml" Target="../ink/ink285.xml"/><Relationship Id="rId35" Type="http://schemas.openxmlformats.org/officeDocument/2006/relationships/customXml" Target="../ink/ink289.xml"/><Relationship Id="rId43" Type="http://schemas.openxmlformats.org/officeDocument/2006/relationships/image" Target="../media/image180.png"/><Relationship Id="rId48" Type="http://schemas.openxmlformats.org/officeDocument/2006/relationships/customXml" Target="../ink/ink299.xml"/><Relationship Id="rId56" Type="http://schemas.openxmlformats.org/officeDocument/2006/relationships/customXml" Target="../ink/ink307.xml"/><Relationship Id="rId64" Type="http://schemas.openxmlformats.org/officeDocument/2006/relationships/customXml" Target="../ink/ink314.xml"/><Relationship Id="rId69" Type="http://schemas.openxmlformats.org/officeDocument/2006/relationships/customXml" Target="../ink/ink319.xml"/><Relationship Id="rId77" Type="http://schemas.openxmlformats.org/officeDocument/2006/relationships/customXml" Target="../ink/ink326.xml"/><Relationship Id="rId8" Type="http://schemas.openxmlformats.org/officeDocument/2006/relationships/image" Target="../media/image200.png"/><Relationship Id="rId51" Type="http://schemas.openxmlformats.org/officeDocument/2006/relationships/customXml" Target="../ink/ink302.xml"/><Relationship Id="rId72" Type="http://schemas.openxmlformats.org/officeDocument/2006/relationships/customXml" Target="../ink/ink322.xml"/><Relationship Id="rId80" Type="http://schemas.openxmlformats.org/officeDocument/2006/relationships/customXml" Target="../ink/ink329.xml"/><Relationship Id="rId85" Type="http://schemas.openxmlformats.org/officeDocument/2006/relationships/customXml" Target="../ink/ink334.xml"/><Relationship Id="rId3" Type="http://schemas.openxmlformats.org/officeDocument/2006/relationships/customXml" Target="../ink/ink268.xml"/><Relationship Id="rId12" Type="http://schemas.openxmlformats.org/officeDocument/2006/relationships/customXml" Target="../ink/ink273.xml"/><Relationship Id="rId17" Type="http://schemas.openxmlformats.org/officeDocument/2006/relationships/customXml" Target="../ink/ink277.xml"/><Relationship Id="rId25" Type="http://schemas.openxmlformats.org/officeDocument/2006/relationships/image" Target="../media/image220.png"/><Relationship Id="rId33" Type="http://schemas.openxmlformats.org/officeDocument/2006/relationships/customXml" Target="../ink/ink288.xml"/><Relationship Id="rId38" Type="http://schemas.openxmlformats.org/officeDocument/2006/relationships/customXml" Target="../ink/ink292.xml"/><Relationship Id="rId46" Type="http://schemas.openxmlformats.org/officeDocument/2006/relationships/customXml" Target="../ink/ink297.xml"/><Relationship Id="rId59" Type="http://schemas.openxmlformats.org/officeDocument/2006/relationships/image" Target="../media/image250.png"/><Relationship Id="rId67" Type="http://schemas.openxmlformats.org/officeDocument/2006/relationships/customXml" Target="../ink/ink317.xml"/><Relationship Id="rId20" Type="http://schemas.openxmlformats.org/officeDocument/2006/relationships/customXml" Target="../ink/ink279.xml"/><Relationship Id="rId41" Type="http://schemas.openxmlformats.org/officeDocument/2006/relationships/customXml" Target="../ink/ink294.xml"/><Relationship Id="rId54" Type="http://schemas.openxmlformats.org/officeDocument/2006/relationships/customXml" Target="../ink/ink305.xml"/><Relationship Id="rId62" Type="http://schemas.openxmlformats.org/officeDocument/2006/relationships/customXml" Target="../ink/ink312.xml"/><Relationship Id="rId70" Type="http://schemas.openxmlformats.org/officeDocument/2006/relationships/customXml" Target="../ink/ink320.xml"/><Relationship Id="rId75" Type="http://schemas.openxmlformats.org/officeDocument/2006/relationships/image" Target="../media/image130.png"/><Relationship Id="rId83" Type="http://schemas.openxmlformats.org/officeDocument/2006/relationships/customXml" Target="../ink/ink332.xml"/><Relationship Id="rId88" Type="http://schemas.openxmlformats.org/officeDocument/2006/relationships/image" Target="../media/image260.png"/><Relationship Id="rId91" Type="http://schemas.openxmlformats.org/officeDocument/2006/relationships/customXml" Target="../ink/ink3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5" Type="http://schemas.openxmlformats.org/officeDocument/2006/relationships/image" Target="../media/image150.png"/><Relationship Id="rId23" Type="http://schemas.openxmlformats.org/officeDocument/2006/relationships/image" Target="../media/image160.png"/><Relationship Id="rId28" Type="http://schemas.openxmlformats.org/officeDocument/2006/relationships/customXml" Target="../ink/ink283.xml"/><Relationship Id="rId36" Type="http://schemas.openxmlformats.org/officeDocument/2006/relationships/customXml" Target="../ink/ink290.xml"/><Relationship Id="rId49" Type="http://schemas.openxmlformats.org/officeDocument/2006/relationships/customXml" Target="../ink/ink300.xml"/><Relationship Id="rId57" Type="http://schemas.openxmlformats.org/officeDocument/2006/relationships/customXml" Target="../ink/ink308.xml"/><Relationship Id="rId10" Type="http://schemas.openxmlformats.org/officeDocument/2006/relationships/image" Target="../media/image910.png"/><Relationship Id="rId31" Type="http://schemas.openxmlformats.org/officeDocument/2006/relationships/customXml" Target="../ink/ink286.xml"/><Relationship Id="rId44" Type="http://schemas.openxmlformats.org/officeDocument/2006/relationships/customXml" Target="../ink/ink296.xml"/><Relationship Id="rId52" Type="http://schemas.openxmlformats.org/officeDocument/2006/relationships/customXml" Target="../ink/ink303.xml"/><Relationship Id="rId60" Type="http://schemas.openxmlformats.org/officeDocument/2006/relationships/customXml" Target="../ink/ink310.xml"/><Relationship Id="rId65" Type="http://schemas.openxmlformats.org/officeDocument/2006/relationships/customXml" Target="../ink/ink315.xml"/><Relationship Id="rId73" Type="http://schemas.openxmlformats.org/officeDocument/2006/relationships/customXml" Target="../ink/ink323.xml"/><Relationship Id="rId78" Type="http://schemas.openxmlformats.org/officeDocument/2006/relationships/customXml" Target="../ink/ink327.xml"/><Relationship Id="rId81" Type="http://schemas.openxmlformats.org/officeDocument/2006/relationships/customXml" Target="../ink/ink330.xml"/><Relationship Id="rId86" Type="http://schemas.openxmlformats.org/officeDocument/2006/relationships/image" Target="../media/image120.png"/><Relationship Id="rId4" Type="http://schemas.openxmlformats.org/officeDocument/2006/relationships/image" Target="../media/image140.png"/><Relationship Id="rId9" Type="http://schemas.openxmlformats.org/officeDocument/2006/relationships/customXml" Target="../ink/ink271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0.png"/><Relationship Id="rId21" Type="http://schemas.openxmlformats.org/officeDocument/2006/relationships/customXml" Target="../ink/ink351.xml"/><Relationship Id="rId34" Type="http://schemas.openxmlformats.org/officeDocument/2006/relationships/customXml" Target="../ink/ink359.xml"/><Relationship Id="rId42" Type="http://schemas.openxmlformats.org/officeDocument/2006/relationships/image" Target="../media/image230.png"/><Relationship Id="rId47" Type="http://schemas.openxmlformats.org/officeDocument/2006/relationships/image" Target="../media/image370.png"/><Relationship Id="rId50" Type="http://schemas.openxmlformats.org/officeDocument/2006/relationships/customXml" Target="../ink/ink370.xml"/><Relationship Id="rId55" Type="http://schemas.openxmlformats.org/officeDocument/2006/relationships/customXml" Target="../ink/ink375.xml"/><Relationship Id="rId63" Type="http://schemas.openxmlformats.org/officeDocument/2006/relationships/image" Target="../media/image400.png"/><Relationship Id="rId68" Type="http://schemas.openxmlformats.org/officeDocument/2006/relationships/customXml" Target="../ink/ink386.xml"/><Relationship Id="rId76" Type="http://schemas.openxmlformats.org/officeDocument/2006/relationships/customXml" Target="../ink/ink393.xml"/><Relationship Id="rId84" Type="http://schemas.openxmlformats.org/officeDocument/2006/relationships/customXml" Target="../ink/ink400.xml"/><Relationship Id="rId89" Type="http://schemas.openxmlformats.org/officeDocument/2006/relationships/customXml" Target="../ink/ink404.xml"/><Relationship Id="rId97" Type="http://schemas.openxmlformats.org/officeDocument/2006/relationships/customXml" Target="../ink/ink410.xml"/><Relationship Id="rId7" Type="http://schemas.openxmlformats.org/officeDocument/2006/relationships/customXml" Target="../ink/ink342.xml"/><Relationship Id="rId71" Type="http://schemas.openxmlformats.org/officeDocument/2006/relationships/customXml" Target="../ink/ink389.xml"/><Relationship Id="rId92" Type="http://schemas.openxmlformats.org/officeDocument/2006/relationships/image" Target="../media/image440.png"/><Relationship Id="rId2" Type="http://schemas.openxmlformats.org/officeDocument/2006/relationships/notesSlide" Target="../notesSlides/notesSlide33.xml"/><Relationship Id="rId16" Type="http://schemas.openxmlformats.org/officeDocument/2006/relationships/customXml" Target="../ink/ink348.xml"/><Relationship Id="rId29" Type="http://schemas.openxmlformats.org/officeDocument/2006/relationships/customXml" Target="../ink/ink355.xml"/><Relationship Id="rId11" Type="http://schemas.openxmlformats.org/officeDocument/2006/relationships/customXml" Target="../ink/ink344.xml"/><Relationship Id="rId24" Type="http://schemas.openxmlformats.org/officeDocument/2006/relationships/image" Target="../media/image330.png"/><Relationship Id="rId32" Type="http://schemas.openxmlformats.org/officeDocument/2006/relationships/customXml" Target="../ink/ink357.xml"/><Relationship Id="rId37" Type="http://schemas.openxmlformats.org/officeDocument/2006/relationships/customXml" Target="../ink/ink361.xml"/><Relationship Id="rId40" Type="http://schemas.openxmlformats.org/officeDocument/2006/relationships/customXml" Target="../ink/ink364.xml"/><Relationship Id="rId45" Type="http://schemas.openxmlformats.org/officeDocument/2006/relationships/image" Target="../media/image360.png"/><Relationship Id="rId53" Type="http://schemas.openxmlformats.org/officeDocument/2006/relationships/customXml" Target="../ink/ink373.xml"/><Relationship Id="rId58" Type="http://schemas.openxmlformats.org/officeDocument/2006/relationships/customXml" Target="../ink/ink378.xml"/><Relationship Id="rId66" Type="http://schemas.openxmlformats.org/officeDocument/2006/relationships/customXml" Target="../ink/ink384.xml"/><Relationship Id="rId74" Type="http://schemas.openxmlformats.org/officeDocument/2006/relationships/image" Target="../media/image411.png"/><Relationship Id="rId79" Type="http://schemas.openxmlformats.org/officeDocument/2006/relationships/customXml" Target="../ink/ink396.xml"/><Relationship Id="rId87" Type="http://schemas.openxmlformats.org/officeDocument/2006/relationships/customXml" Target="../ink/ink403.xml"/><Relationship Id="rId5" Type="http://schemas.openxmlformats.org/officeDocument/2006/relationships/customXml" Target="../ink/ink341.xml"/><Relationship Id="rId61" Type="http://schemas.openxmlformats.org/officeDocument/2006/relationships/customXml" Target="../ink/ink380.xml"/><Relationship Id="rId82" Type="http://schemas.openxmlformats.org/officeDocument/2006/relationships/customXml" Target="../ink/ink398.xml"/><Relationship Id="rId90" Type="http://schemas.openxmlformats.org/officeDocument/2006/relationships/customXml" Target="../ink/ink405.xml"/><Relationship Id="rId95" Type="http://schemas.openxmlformats.org/officeDocument/2006/relationships/customXml" Target="../ink/ink408.xml"/><Relationship Id="rId19" Type="http://schemas.openxmlformats.org/officeDocument/2006/relationships/customXml" Target="../ink/ink350.xml"/><Relationship Id="rId14" Type="http://schemas.openxmlformats.org/officeDocument/2006/relationships/customXml" Target="../ink/ink347.xml"/><Relationship Id="rId22" Type="http://schemas.openxmlformats.org/officeDocument/2006/relationships/image" Target="../media/image320.png"/><Relationship Id="rId27" Type="http://schemas.openxmlformats.org/officeDocument/2006/relationships/customXml" Target="../ink/ink354.xml"/><Relationship Id="rId30" Type="http://schemas.openxmlformats.org/officeDocument/2006/relationships/image" Target="../media/image340.png"/><Relationship Id="rId35" Type="http://schemas.openxmlformats.org/officeDocument/2006/relationships/customXml" Target="../ink/ink360.xml"/><Relationship Id="rId43" Type="http://schemas.openxmlformats.org/officeDocument/2006/relationships/customXml" Target="../ink/ink366.xml"/><Relationship Id="rId48" Type="http://schemas.openxmlformats.org/officeDocument/2006/relationships/customXml" Target="../ink/ink369.xml"/><Relationship Id="rId56" Type="http://schemas.openxmlformats.org/officeDocument/2006/relationships/customXml" Target="../ink/ink376.xml"/><Relationship Id="rId64" Type="http://schemas.openxmlformats.org/officeDocument/2006/relationships/customXml" Target="../ink/ink382.xml"/><Relationship Id="rId69" Type="http://schemas.openxmlformats.org/officeDocument/2006/relationships/customXml" Target="../ink/ink387.xml"/><Relationship Id="rId77" Type="http://schemas.openxmlformats.org/officeDocument/2006/relationships/customXml" Target="../ink/ink394.xml"/><Relationship Id="rId8" Type="http://schemas.openxmlformats.org/officeDocument/2006/relationships/image" Target="../media/image200.png"/><Relationship Id="rId51" Type="http://schemas.openxmlformats.org/officeDocument/2006/relationships/customXml" Target="../ink/ink371.xml"/><Relationship Id="rId72" Type="http://schemas.openxmlformats.org/officeDocument/2006/relationships/customXml" Target="../ink/ink390.xml"/><Relationship Id="rId80" Type="http://schemas.openxmlformats.org/officeDocument/2006/relationships/image" Target="../media/image420.png"/><Relationship Id="rId85" Type="http://schemas.openxmlformats.org/officeDocument/2006/relationships/customXml" Target="../ink/ink401.xml"/><Relationship Id="rId93" Type="http://schemas.openxmlformats.org/officeDocument/2006/relationships/customXml" Target="../ink/ink407.xml"/><Relationship Id="rId98" Type="http://schemas.openxmlformats.org/officeDocument/2006/relationships/customXml" Target="../ink/ink411.xml"/><Relationship Id="rId3" Type="http://schemas.openxmlformats.org/officeDocument/2006/relationships/customXml" Target="../ink/ink340.xml"/><Relationship Id="rId12" Type="http://schemas.openxmlformats.org/officeDocument/2006/relationships/customXml" Target="../ink/ink345.xml"/><Relationship Id="rId17" Type="http://schemas.openxmlformats.org/officeDocument/2006/relationships/image" Target="../media/image300.png"/><Relationship Id="rId25" Type="http://schemas.openxmlformats.org/officeDocument/2006/relationships/customXml" Target="../ink/ink353.xml"/><Relationship Id="rId33" Type="http://schemas.openxmlformats.org/officeDocument/2006/relationships/customXml" Target="../ink/ink358.xml"/><Relationship Id="rId38" Type="http://schemas.openxmlformats.org/officeDocument/2006/relationships/customXml" Target="../ink/ink362.xml"/><Relationship Id="rId46" Type="http://schemas.openxmlformats.org/officeDocument/2006/relationships/customXml" Target="../ink/ink368.xml"/><Relationship Id="rId59" Type="http://schemas.openxmlformats.org/officeDocument/2006/relationships/customXml" Target="../ink/ink379.xml"/><Relationship Id="rId67" Type="http://schemas.openxmlformats.org/officeDocument/2006/relationships/customXml" Target="../ink/ink385.xml"/><Relationship Id="rId20" Type="http://schemas.openxmlformats.org/officeDocument/2006/relationships/image" Target="../media/image311.png"/><Relationship Id="rId41" Type="http://schemas.openxmlformats.org/officeDocument/2006/relationships/customXml" Target="../ink/ink365.xml"/><Relationship Id="rId54" Type="http://schemas.openxmlformats.org/officeDocument/2006/relationships/customXml" Target="../ink/ink374.xml"/><Relationship Id="rId62" Type="http://schemas.openxmlformats.org/officeDocument/2006/relationships/customXml" Target="../ink/ink381.xml"/><Relationship Id="rId70" Type="http://schemas.openxmlformats.org/officeDocument/2006/relationships/customXml" Target="../ink/ink388.xml"/><Relationship Id="rId75" Type="http://schemas.openxmlformats.org/officeDocument/2006/relationships/customXml" Target="../ink/ink392.xml"/><Relationship Id="rId83" Type="http://schemas.openxmlformats.org/officeDocument/2006/relationships/customXml" Target="../ink/ink399.xml"/><Relationship Id="rId88" Type="http://schemas.openxmlformats.org/officeDocument/2006/relationships/image" Target="../media/image430.png"/><Relationship Id="rId91" Type="http://schemas.openxmlformats.org/officeDocument/2006/relationships/customXml" Target="../ink/ink406.xml"/><Relationship Id="rId96" Type="http://schemas.openxmlformats.org/officeDocument/2006/relationships/customXml" Target="../ink/ink4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5" Type="http://schemas.openxmlformats.org/officeDocument/2006/relationships/image" Target="../media/image290.png"/><Relationship Id="rId23" Type="http://schemas.openxmlformats.org/officeDocument/2006/relationships/customXml" Target="../ink/ink352.xml"/><Relationship Id="rId28" Type="http://schemas.openxmlformats.org/officeDocument/2006/relationships/image" Target="../media/image111.png"/><Relationship Id="rId36" Type="http://schemas.openxmlformats.org/officeDocument/2006/relationships/image" Target="../media/image350.png"/><Relationship Id="rId49" Type="http://schemas.openxmlformats.org/officeDocument/2006/relationships/image" Target="../media/image380.png"/><Relationship Id="rId57" Type="http://schemas.openxmlformats.org/officeDocument/2006/relationships/customXml" Target="../ink/ink377.xml"/><Relationship Id="rId10" Type="http://schemas.openxmlformats.org/officeDocument/2006/relationships/image" Target="../media/image910.png"/><Relationship Id="rId31" Type="http://schemas.openxmlformats.org/officeDocument/2006/relationships/customXml" Target="../ink/ink356.xml"/><Relationship Id="rId44" Type="http://schemas.openxmlformats.org/officeDocument/2006/relationships/customXml" Target="../ink/ink367.xml"/><Relationship Id="rId52" Type="http://schemas.openxmlformats.org/officeDocument/2006/relationships/customXml" Target="../ink/ink372.xml"/><Relationship Id="rId60" Type="http://schemas.openxmlformats.org/officeDocument/2006/relationships/image" Target="../media/image390.png"/><Relationship Id="rId65" Type="http://schemas.openxmlformats.org/officeDocument/2006/relationships/customXml" Target="../ink/ink383.xml"/><Relationship Id="rId73" Type="http://schemas.openxmlformats.org/officeDocument/2006/relationships/customXml" Target="../ink/ink391.xml"/><Relationship Id="rId78" Type="http://schemas.openxmlformats.org/officeDocument/2006/relationships/customXml" Target="../ink/ink395.xml"/><Relationship Id="rId81" Type="http://schemas.openxmlformats.org/officeDocument/2006/relationships/customXml" Target="../ink/ink397.xml"/><Relationship Id="rId86" Type="http://schemas.openxmlformats.org/officeDocument/2006/relationships/customXml" Target="../ink/ink402.xml"/><Relationship Id="rId94" Type="http://schemas.openxmlformats.org/officeDocument/2006/relationships/image" Target="../media/image450.png"/><Relationship Id="rId4" Type="http://schemas.openxmlformats.org/officeDocument/2006/relationships/image" Target="../media/image270.png"/><Relationship Id="rId9" Type="http://schemas.openxmlformats.org/officeDocument/2006/relationships/customXml" Target="../ink/ink343.xml"/><Relationship Id="rId13" Type="http://schemas.openxmlformats.org/officeDocument/2006/relationships/customXml" Target="../ink/ink346.xml"/><Relationship Id="rId18" Type="http://schemas.openxmlformats.org/officeDocument/2006/relationships/customXml" Target="../ink/ink349.xml"/><Relationship Id="rId39" Type="http://schemas.openxmlformats.org/officeDocument/2006/relationships/customXml" Target="../ink/ink36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65.png"/><Relationship Id="rId7" Type="http://schemas.openxmlformats.org/officeDocument/2006/relationships/customXml" Target="../ink/ink41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hyperlink" Target="https://en.wikipedia.org/wiki/Bell_number" TargetMode="External"/><Relationship Id="rId4" Type="http://schemas.openxmlformats.org/officeDocument/2006/relationships/image" Target="../media/image6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6.xml"/><Relationship Id="rId13" Type="http://schemas.openxmlformats.org/officeDocument/2006/relationships/customXml" Target="../ink/ink420.xml"/><Relationship Id="rId18" Type="http://schemas.openxmlformats.org/officeDocument/2006/relationships/customXml" Target="../ink/ink425.xml"/><Relationship Id="rId3" Type="http://schemas.openxmlformats.org/officeDocument/2006/relationships/image" Target="../media/image67.png"/><Relationship Id="rId21" Type="http://schemas.openxmlformats.org/officeDocument/2006/relationships/image" Target="../media/image71.png"/><Relationship Id="rId7" Type="http://schemas.openxmlformats.org/officeDocument/2006/relationships/customXml" Target="../ink/ink415.xml"/><Relationship Id="rId12" Type="http://schemas.openxmlformats.org/officeDocument/2006/relationships/customXml" Target="../ink/ink419.xml"/><Relationship Id="rId17" Type="http://schemas.openxmlformats.org/officeDocument/2006/relationships/customXml" Target="../ink/ink424.xml"/><Relationship Id="rId2" Type="http://schemas.openxmlformats.org/officeDocument/2006/relationships/notesSlide" Target="../notesSlides/notesSlide35.xml"/><Relationship Id="rId16" Type="http://schemas.openxmlformats.org/officeDocument/2006/relationships/customXml" Target="../ink/ink423.xml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4.xml"/><Relationship Id="rId11" Type="http://schemas.openxmlformats.org/officeDocument/2006/relationships/customXml" Target="../ink/ink418.xml"/><Relationship Id="rId5" Type="http://schemas.openxmlformats.org/officeDocument/2006/relationships/image" Target="../media/image68.png"/><Relationship Id="rId15" Type="http://schemas.openxmlformats.org/officeDocument/2006/relationships/customXml" Target="../ink/ink422.xml"/><Relationship Id="rId10" Type="http://schemas.openxmlformats.org/officeDocument/2006/relationships/customXml" Target="../ink/ink417.xml"/><Relationship Id="rId19" Type="http://schemas.openxmlformats.org/officeDocument/2006/relationships/customXml" Target="../ink/ink426.xml"/><Relationship Id="rId4" Type="http://schemas.openxmlformats.org/officeDocument/2006/relationships/customXml" Target="../ink/ink413.xml"/><Relationship Id="rId9" Type="http://schemas.openxmlformats.org/officeDocument/2006/relationships/image" Target="../media/image69.png"/><Relationship Id="rId14" Type="http://schemas.openxmlformats.org/officeDocument/2006/relationships/customXml" Target="../ink/ink4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2.xml"/><Relationship Id="rId18" Type="http://schemas.openxmlformats.org/officeDocument/2006/relationships/customXml" Target="../ink/ink435.xml"/><Relationship Id="rId26" Type="http://schemas.openxmlformats.org/officeDocument/2006/relationships/customXml" Target="../ink/ink440.xml"/><Relationship Id="rId39" Type="http://schemas.openxmlformats.org/officeDocument/2006/relationships/image" Target="../media/image630.png"/><Relationship Id="rId3" Type="http://schemas.openxmlformats.org/officeDocument/2006/relationships/customXml" Target="../ink/ink427.xml"/><Relationship Id="rId21" Type="http://schemas.openxmlformats.org/officeDocument/2006/relationships/image" Target="../media/image590.png"/><Relationship Id="rId34" Type="http://schemas.openxmlformats.org/officeDocument/2006/relationships/customXml" Target="../ink/ink447.xml"/><Relationship Id="rId42" Type="http://schemas.openxmlformats.org/officeDocument/2006/relationships/customXml" Target="../ink/ink452.xml"/><Relationship Id="rId47" Type="http://schemas.openxmlformats.org/officeDocument/2006/relationships/customXml" Target="../ink/ink457.xml"/><Relationship Id="rId7" Type="http://schemas.openxmlformats.org/officeDocument/2006/relationships/customXml" Target="../ink/ink429.xml"/><Relationship Id="rId12" Type="http://schemas.openxmlformats.org/officeDocument/2006/relationships/image" Target="../media/image470.png"/><Relationship Id="rId17" Type="http://schemas.openxmlformats.org/officeDocument/2006/relationships/image" Target="../media/image570.png"/><Relationship Id="rId25" Type="http://schemas.openxmlformats.org/officeDocument/2006/relationships/customXml" Target="../ink/ink439.xml"/><Relationship Id="rId33" Type="http://schemas.openxmlformats.org/officeDocument/2006/relationships/customXml" Target="../ink/ink446.xml"/><Relationship Id="rId38" Type="http://schemas.openxmlformats.org/officeDocument/2006/relationships/customXml" Target="../ink/ink450.xml"/><Relationship Id="rId46" Type="http://schemas.openxmlformats.org/officeDocument/2006/relationships/customXml" Target="../ink/ink456.xml"/><Relationship Id="rId2" Type="http://schemas.openxmlformats.org/officeDocument/2006/relationships/notesSlide" Target="../notesSlides/notesSlide37.xml"/><Relationship Id="rId16" Type="http://schemas.openxmlformats.org/officeDocument/2006/relationships/customXml" Target="../ink/ink434.xml"/><Relationship Id="rId20" Type="http://schemas.openxmlformats.org/officeDocument/2006/relationships/customXml" Target="../ink/ink436.xml"/><Relationship Id="rId29" Type="http://schemas.openxmlformats.org/officeDocument/2006/relationships/customXml" Target="../ink/ink443.xml"/><Relationship Id="rId41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customXml" Target="../ink/ink431.xml"/><Relationship Id="rId24" Type="http://schemas.openxmlformats.org/officeDocument/2006/relationships/customXml" Target="../ink/ink438.xml"/><Relationship Id="rId32" Type="http://schemas.openxmlformats.org/officeDocument/2006/relationships/customXml" Target="../ink/ink445.xml"/><Relationship Id="rId37" Type="http://schemas.openxmlformats.org/officeDocument/2006/relationships/customXml" Target="../ink/ink449.xml"/><Relationship Id="rId40" Type="http://schemas.openxmlformats.org/officeDocument/2006/relationships/customXml" Target="../ink/ink451.xml"/><Relationship Id="rId45" Type="http://schemas.openxmlformats.org/officeDocument/2006/relationships/customXml" Target="../ink/ink455.xml"/><Relationship Id="rId5" Type="http://schemas.openxmlformats.org/officeDocument/2006/relationships/customXml" Target="../ink/ink428.xml"/><Relationship Id="rId15" Type="http://schemas.openxmlformats.org/officeDocument/2006/relationships/image" Target="../media/image560.png"/><Relationship Id="rId23" Type="http://schemas.openxmlformats.org/officeDocument/2006/relationships/image" Target="../media/image60.png"/><Relationship Id="rId28" Type="http://schemas.openxmlformats.org/officeDocument/2006/relationships/customXml" Target="../ink/ink442.xml"/><Relationship Id="rId36" Type="http://schemas.openxmlformats.org/officeDocument/2006/relationships/image" Target="../media/image620.png"/><Relationship Id="rId49" Type="http://schemas.openxmlformats.org/officeDocument/2006/relationships/customXml" Target="../ink/ink459.xml"/><Relationship Id="rId10" Type="http://schemas.openxmlformats.org/officeDocument/2006/relationships/image" Target="../media/image550.png"/><Relationship Id="rId19" Type="http://schemas.openxmlformats.org/officeDocument/2006/relationships/image" Target="../media/image580.png"/><Relationship Id="rId31" Type="http://schemas.openxmlformats.org/officeDocument/2006/relationships/customXml" Target="../ink/ink444.xml"/><Relationship Id="rId44" Type="http://schemas.openxmlformats.org/officeDocument/2006/relationships/customXml" Target="../ink/ink454.xml"/><Relationship Id="rId4" Type="http://schemas.openxmlformats.org/officeDocument/2006/relationships/image" Target="../media/image520.png"/><Relationship Id="rId9" Type="http://schemas.openxmlformats.org/officeDocument/2006/relationships/customXml" Target="../ink/ink430.xml"/><Relationship Id="rId14" Type="http://schemas.openxmlformats.org/officeDocument/2006/relationships/customXml" Target="../ink/ink433.xml"/><Relationship Id="rId22" Type="http://schemas.openxmlformats.org/officeDocument/2006/relationships/customXml" Target="../ink/ink437.xml"/><Relationship Id="rId27" Type="http://schemas.openxmlformats.org/officeDocument/2006/relationships/customXml" Target="../ink/ink441.xml"/><Relationship Id="rId30" Type="http://schemas.openxmlformats.org/officeDocument/2006/relationships/image" Target="../media/image610.png"/><Relationship Id="rId35" Type="http://schemas.openxmlformats.org/officeDocument/2006/relationships/customXml" Target="../ink/ink448.xml"/><Relationship Id="rId43" Type="http://schemas.openxmlformats.org/officeDocument/2006/relationships/customXml" Target="../ink/ink453.xml"/><Relationship Id="rId48" Type="http://schemas.openxmlformats.org/officeDocument/2006/relationships/customXml" Target="../ink/ink458.xml"/><Relationship Id="rId8" Type="http://schemas.openxmlformats.org/officeDocument/2006/relationships/image" Target="../media/image540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5.xml"/><Relationship Id="rId18" Type="http://schemas.openxmlformats.org/officeDocument/2006/relationships/customXml" Target="../ink/ink468.xml"/><Relationship Id="rId26" Type="http://schemas.openxmlformats.org/officeDocument/2006/relationships/customXml" Target="../ink/ink473.xml"/><Relationship Id="rId39" Type="http://schemas.openxmlformats.org/officeDocument/2006/relationships/image" Target="../media/image630.png"/><Relationship Id="rId3" Type="http://schemas.openxmlformats.org/officeDocument/2006/relationships/customXml" Target="../ink/ink460.xml"/><Relationship Id="rId21" Type="http://schemas.openxmlformats.org/officeDocument/2006/relationships/image" Target="../media/image590.png"/><Relationship Id="rId34" Type="http://schemas.openxmlformats.org/officeDocument/2006/relationships/customXml" Target="../ink/ink480.xml"/><Relationship Id="rId42" Type="http://schemas.openxmlformats.org/officeDocument/2006/relationships/customXml" Target="../ink/ink485.xml"/><Relationship Id="rId47" Type="http://schemas.openxmlformats.org/officeDocument/2006/relationships/customXml" Target="../ink/ink490.xml"/><Relationship Id="rId7" Type="http://schemas.openxmlformats.org/officeDocument/2006/relationships/customXml" Target="../ink/ink462.xml"/><Relationship Id="rId12" Type="http://schemas.openxmlformats.org/officeDocument/2006/relationships/image" Target="../media/image470.png"/><Relationship Id="rId17" Type="http://schemas.openxmlformats.org/officeDocument/2006/relationships/image" Target="../media/image570.png"/><Relationship Id="rId25" Type="http://schemas.openxmlformats.org/officeDocument/2006/relationships/customXml" Target="../ink/ink472.xml"/><Relationship Id="rId33" Type="http://schemas.openxmlformats.org/officeDocument/2006/relationships/customXml" Target="../ink/ink479.xml"/><Relationship Id="rId38" Type="http://schemas.openxmlformats.org/officeDocument/2006/relationships/customXml" Target="../ink/ink483.xml"/><Relationship Id="rId46" Type="http://schemas.openxmlformats.org/officeDocument/2006/relationships/customXml" Target="../ink/ink489.xml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467.xml"/><Relationship Id="rId20" Type="http://schemas.openxmlformats.org/officeDocument/2006/relationships/customXml" Target="../ink/ink469.xml"/><Relationship Id="rId29" Type="http://schemas.openxmlformats.org/officeDocument/2006/relationships/customXml" Target="../ink/ink476.xml"/><Relationship Id="rId41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customXml" Target="../ink/ink464.xml"/><Relationship Id="rId24" Type="http://schemas.openxmlformats.org/officeDocument/2006/relationships/customXml" Target="../ink/ink471.xml"/><Relationship Id="rId32" Type="http://schemas.openxmlformats.org/officeDocument/2006/relationships/customXml" Target="../ink/ink478.xml"/><Relationship Id="rId37" Type="http://schemas.openxmlformats.org/officeDocument/2006/relationships/customXml" Target="../ink/ink482.xml"/><Relationship Id="rId40" Type="http://schemas.openxmlformats.org/officeDocument/2006/relationships/customXml" Target="../ink/ink484.xml"/><Relationship Id="rId45" Type="http://schemas.openxmlformats.org/officeDocument/2006/relationships/customXml" Target="../ink/ink488.xml"/><Relationship Id="rId5" Type="http://schemas.openxmlformats.org/officeDocument/2006/relationships/customXml" Target="../ink/ink461.xml"/><Relationship Id="rId15" Type="http://schemas.openxmlformats.org/officeDocument/2006/relationships/image" Target="../media/image560.png"/><Relationship Id="rId23" Type="http://schemas.openxmlformats.org/officeDocument/2006/relationships/image" Target="../media/image60.png"/><Relationship Id="rId28" Type="http://schemas.openxmlformats.org/officeDocument/2006/relationships/customXml" Target="../ink/ink475.xml"/><Relationship Id="rId36" Type="http://schemas.openxmlformats.org/officeDocument/2006/relationships/image" Target="../media/image620.png"/><Relationship Id="rId49" Type="http://schemas.openxmlformats.org/officeDocument/2006/relationships/customXml" Target="../ink/ink492.xml"/><Relationship Id="rId10" Type="http://schemas.openxmlformats.org/officeDocument/2006/relationships/image" Target="../media/image550.png"/><Relationship Id="rId19" Type="http://schemas.openxmlformats.org/officeDocument/2006/relationships/image" Target="../media/image580.png"/><Relationship Id="rId31" Type="http://schemas.openxmlformats.org/officeDocument/2006/relationships/customXml" Target="../ink/ink477.xml"/><Relationship Id="rId44" Type="http://schemas.openxmlformats.org/officeDocument/2006/relationships/customXml" Target="../ink/ink487.xml"/><Relationship Id="rId4" Type="http://schemas.openxmlformats.org/officeDocument/2006/relationships/image" Target="../media/image520.png"/><Relationship Id="rId9" Type="http://schemas.openxmlformats.org/officeDocument/2006/relationships/customXml" Target="../ink/ink463.xml"/><Relationship Id="rId14" Type="http://schemas.openxmlformats.org/officeDocument/2006/relationships/customXml" Target="../ink/ink466.xml"/><Relationship Id="rId22" Type="http://schemas.openxmlformats.org/officeDocument/2006/relationships/customXml" Target="../ink/ink470.xml"/><Relationship Id="rId27" Type="http://schemas.openxmlformats.org/officeDocument/2006/relationships/customXml" Target="../ink/ink474.xml"/><Relationship Id="rId30" Type="http://schemas.openxmlformats.org/officeDocument/2006/relationships/image" Target="../media/image610.png"/><Relationship Id="rId35" Type="http://schemas.openxmlformats.org/officeDocument/2006/relationships/customXml" Target="../ink/ink481.xml"/><Relationship Id="rId43" Type="http://schemas.openxmlformats.org/officeDocument/2006/relationships/customXml" Target="../ink/ink486.xml"/><Relationship Id="rId48" Type="http://schemas.openxmlformats.org/officeDocument/2006/relationships/customXml" Target="../ink/ink491.xml"/><Relationship Id="rId8" Type="http://schemas.openxmlformats.org/officeDocument/2006/relationships/image" Target="../media/image5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.jpeg"/><Relationship Id="rId21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microsoft.com/office/2017/06/relationships/model3d" Target="../media/model3d1.glb"/><Relationship Id="rId9" Type="http://schemas.openxmlformats.org/officeDocument/2006/relationships/image" Target="../media/image7.png"/><Relationship Id="rId14" Type="http://schemas.openxmlformats.org/officeDocument/2006/relationships/image" Target="../media/image18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meo.com/238243199" TargetMode="Externa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meo.com/238243199" TargetMode="Externa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17/06/relationships/model3d" Target="../media/model3d2.glb"/><Relationship Id="rId7" Type="http://schemas.microsoft.com/office/2017/06/relationships/model3d" Target="../media/model3d4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17/06/relationships/model3d" Target="../media/model3d3.glb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1.xml"/><Relationship Id="rId117" Type="http://schemas.openxmlformats.org/officeDocument/2006/relationships/customXml" Target="../ink/ink592.xml"/><Relationship Id="rId21" Type="http://schemas.openxmlformats.org/officeDocument/2006/relationships/customXml" Target="../ink/ink506.xml"/><Relationship Id="rId42" Type="http://schemas.openxmlformats.org/officeDocument/2006/relationships/customXml" Target="../ink/ink525.xml"/><Relationship Id="rId47" Type="http://schemas.openxmlformats.org/officeDocument/2006/relationships/customXml" Target="../ink/ink529.xml"/><Relationship Id="rId63" Type="http://schemas.openxmlformats.org/officeDocument/2006/relationships/customXml" Target="../ink/ink542.xml"/><Relationship Id="rId68" Type="http://schemas.openxmlformats.org/officeDocument/2006/relationships/customXml" Target="../ink/ink547.xml"/><Relationship Id="rId84" Type="http://schemas.openxmlformats.org/officeDocument/2006/relationships/customXml" Target="../ink/ink561.xml"/><Relationship Id="rId89" Type="http://schemas.openxmlformats.org/officeDocument/2006/relationships/customXml" Target="../ink/ink566.xml"/><Relationship Id="rId112" Type="http://schemas.openxmlformats.org/officeDocument/2006/relationships/customXml" Target="../ink/ink587.xml"/><Relationship Id="rId133" Type="http://schemas.openxmlformats.org/officeDocument/2006/relationships/customXml" Target="../ink/ink606.xml"/><Relationship Id="rId138" Type="http://schemas.openxmlformats.org/officeDocument/2006/relationships/customXml" Target="../ink/ink611.xml"/><Relationship Id="rId154" Type="http://schemas.openxmlformats.org/officeDocument/2006/relationships/customXml" Target="../ink/ink625.xml"/><Relationship Id="rId159" Type="http://schemas.openxmlformats.org/officeDocument/2006/relationships/customXml" Target="../ink/ink629.xml"/><Relationship Id="rId16" Type="http://schemas.openxmlformats.org/officeDocument/2006/relationships/customXml" Target="../ink/ink501.xml"/><Relationship Id="rId107" Type="http://schemas.openxmlformats.org/officeDocument/2006/relationships/customXml" Target="../ink/ink584.xml"/><Relationship Id="rId11" Type="http://schemas.openxmlformats.org/officeDocument/2006/relationships/image" Target="../media/image751.png"/><Relationship Id="rId32" Type="http://schemas.openxmlformats.org/officeDocument/2006/relationships/customXml" Target="../ink/ink516.xml"/><Relationship Id="rId37" Type="http://schemas.openxmlformats.org/officeDocument/2006/relationships/customXml" Target="../ink/ink520.xml"/><Relationship Id="rId53" Type="http://schemas.openxmlformats.org/officeDocument/2006/relationships/customXml" Target="../ink/ink533.xml"/><Relationship Id="rId58" Type="http://schemas.openxmlformats.org/officeDocument/2006/relationships/customXml" Target="../ink/ink538.xml"/><Relationship Id="rId74" Type="http://schemas.openxmlformats.org/officeDocument/2006/relationships/customXml" Target="../ink/ink552.xml"/><Relationship Id="rId79" Type="http://schemas.openxmlformats.org/officeDocument/2006/relationships/customXml" Target="../ink/ink556.xml"/><Relationship Id="rId102" Type="http://schemas.openxmlformats.org/officeDocument/2006/relationships/customXml" Target="../ink/ink579.xml"/><Relationship Id="rId123" Type="http://schemas.openxmlformats.org/officeDocument/2006/relationships/customXml" Target="../ink/ink598.xml"/><Relationship Id="rId128" Type="http://schemas.openxmlformats.org/officeDocument/2006/relationships/customXml" Target="../ink/ink602.xml"/><Relationship Id="rId144" Type="http://schemas.openxmlformats.org/officeDocument/2006/relationships/customXml" Target="../ink/ink617.xml"/><Relationship Id="rId149" Type="http://schemas.openxmlformats.org/officeDocument/2006/relationships/customXml" Target="../ink/ink621.xml"/><Relationship Id="rId5" Type="http://schemas.openxmlformats.org/officeDocument/2006/relationships/customXml" Target="../ink/ink494.xml"/><Relationship Id="rId90" Type="http://schemas.openxmlformats.org/officeDocument/2006/relationships/customXml" Target="../ink/ink567.xml"/><Relationship Id="rId95" Type="http://schemas.openxmlformats.org/officeDocument/2006/relationships/customXml" Target="../ink/ink572.xml"/><Relationship Id="rId160" Type="http://schemas.openxmlformats.org/officeDocument/2006/relationships/customXml" Target="../ink/ink630.xml"/><Relationship Id="rId22" Type="http://schemas.openxmlformats.org/officeDocument/2006/relationships/customXml" Target="../ink/ink507.xml"/><Relationship Id="rId27" Type="http://schemas.openxmlformats.org/officeDocument/2006/relationships/customXml" Target="../ink/ink512.xml"/><Relationship Id="rId43" Type="http://schemas.openxmlformats.org/officeDocument/2006/relationships/customXml" Target="../ink/ink526.xml"/><Relationship Id="rId48" Type="http://schemas.openxmlformats.org/officeDocument/2006/relationships/customXml" Target="../ink/ink530.xml"/><Relationship Id="rId64" Type="http://schemas.openxmlformats.org/officeDocument/2006/relationships/customXml" Target="../ink/ink543.xml"/><Relationship Id="rId69" Type="http://schemas.openxmlformats.org/officeDocument/2006/relationships/image" Target="../media/image83.png"/><Relationship Id="rId113" Type="http://schemas.openxmlformats.org/officeDocument/2006/relationships/customXml" Target="../ink/ink588.xml"/><Relationship Id="rId118" Type="http://schemas.openxmlformats.org/officeDocument/2006/relationships/customXml" Target="../ink/ink593.xml"/><Relationship Id="rId134" Type="http://schemas.openxmlformats.org/officeDocument/2006/relationships/customXml" Target="../ink/ink607.xml"/><Relationship Id="rId139" Type="http://schemas.openxmlformats.org/officeDocument/2006/relationships/customXml" Target="../ink/ink612.xml"/><Relationship Id="rId80" Type="http://schemas.openxmlformats.org/officeDocument/2006/relationships/customXml" Target="../ink/ink557.xml"/><Relationship Id="rId85" Type="http://schemas.openxmlformats.org/officeDocument/2006/relationships/customXml" Target="../ink/ink562.xml"/><Relationship Id="rId150" Type="http://schemas.openxmlformats.org/officeDocument/2006/relationships/customXml" Target="../ink/ink622.xml"/><Relationship Id="rId155" Type="http://schemas.openxmlformats.org/officeDocument/2006/relationships/image" Target="../media/image91.png"/><Relationship Id="rId12" Type="http://schemas.openxmlformats.org/officeDocument/2006/relationships/customXml" Target="../ink/ink498.xml"/><Relationship Id="rId17" Type="http://schemas.openxmlformats.org/officeDocument/2006/relationships/customXml" Target="../ink/ink502.xml"/><Relationship Id="rId33" Type="http://schemas.openxmlformats.org/officeDocument/2006/relationships/customXml" Target="../ink/ink517.xml"/><Relationship Id="rId38" Type="http://schemas.openxmlformats.org/officeDocument/2006/relationships/customXml" Target="../ink/ink521.xml"/><Relationship Id="rId59" Type="http://schemas.openxmlformats.org/officeDocument/2006/relationships/customXml" Target="../ink/ink539.xml"/><Relationship Id="rId103" Type="http://schemas.openxmlformats.org/officeDocument/2006/relationships/customXml" Target="../ink/ink580.xml"/><Relationship Id="rId108" Type="http://schemas.openxmlformats.org/officeDocument/2006/relationships/image" Target="../media/image85.png"/><Relationship Id="rId124" Type="http://schemas.openxmlformats.org/officeDocument/2006/relationships/customXml" Target="../ink/ink599.xml"/><Relationship Id="rId129" Type="http://schemas.openxmlformats.org/officeDocument/2006/relationships/image" Target="../media/image88.png"/><Relationship Id="rId20" Type="http://schemas.openxmlformats.org/officeDocument/2006/relationships/customXml" Target="../ink/ink505.xml"/><Relationship Id="rId41" Type="http://schemas.openxmlformats.org/officeDocument/2006/relationships/customXml" Target="../ink/ink524.xml"/><Relationship Id="rId54" Type="http://schemas.openxmlformats.org/officeDocument/2006/relationships/customXml" Target="../ink/ink534.xml"/><Relationship Id="rId62" Type="http://schemas.openxmlformats.org/officeDocument/2006/relationships/customXml" Target="../ink/ink541.xml"/><Relationship Id="rId70" Type="http://schemas.openxmlformats.org/officeDocument/2006/relationships/customXml" Target="../ink/ink548.xml"/><Relationship Id="rId75" Type="http://schemas.openxmlformats.org/officeDocument/2006/relationships/customXml" Target="../ink/ink553.xml"/><Relationship Id="rId83" Type="http://schemas.openxmlformats.org/officeDocument/2006/relationships/customXml" Target="../ink/ink560.xml"/><Relationship Id="rId88" Type="http://schemas.openxmlformats.org/officeDocument/2006/relationships/customXml" Target="../ink/ink565.xml"/><Relationship Id="rId91" Type="http://schemas.openxmlformats.org/officeDocument/2006/relationships/customXml" Target="../ink/ink568.xml"/><Relationship Id="rId96" Type="http://schemas.openxmlformats.org/officeDocument/2006/relationships/customXml" Target="../ink/ink573.xml"/><Relationship Id="rId111" Type="http://schemas.openxmlformats.org/officeDocument/2006/relationships/customXml" Target="../ink/ink586.xml"/><Relationship Id="rId132" Type="http://schemas.openxmlformats.org/officeDocument/2006/relationships/customXml" Target="../ink/ink605.xml"/><Relationship Id="rId140" Type="http://schemas.openxmlformats.org/officeDocument/2006/relationships/customXml" Target="../ink/ink613.xml"/><Relationship Id="rId145" Type="http://schemas.openxmlformats.org/officeDocument/2006/relationships/customXml" Target="../ink/ink618.xml"/><Relationship Id="rId153" Type="http://schemas.openxmlformats.org/officeDocument/2006/relationships/image" Target="../media/image90.png"/><Relationship Id="rId161" Type="http://schemas.openxmlformats.org/officeDocument/2006/relationships/customXml" Target="../ink/ink6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1.png"/><Relationship Id="rId15" Type="http://schemas.openxmlformats.org/officeDocument/2006/relationships/customXml" Target="../ink/ink500.xml"/><Relationship Id="rId23" Type="http://schemas.openxmlformats.org/officeDocument/2006/relationships/customXml" Target="../ink/ink508.xml"/><Relationship Id="rId28" Type="http://schemas.openxmlformats.org/officeDocument/2006/relationships/customXml" Target="../ink/ink513.xml"/><Relationship Id="rId36" Type="http://schemas.openxmlformats.org/officeDocument/2006/relationships/customXml" Target="../ink/ink519.xml"/><Relationship Id="rId49" Type="http://schemas.openxmlformats.org/officeDocument/2006/relationships/customXml" Target="../ink/ink531.xml"/><Relationship Id="rId57" Type="http://schemas.openxmlformats.org/officeDocument/2006/relationships/customXml" Target="../ink/ink537.xml"/><Relationship Id="rId106" Type="http://schemas.openxmlformats.org/officeDocument/2006/relationships/customXml" Target="../ink/ink583.xml"/><Relationship Id="rId114" Type="http://schemas.openxmlformats.org/officeDocument/2006/relationships/customXml" Target="../ink/ink589.xml"/><Relationship Id="rId119" Type="http://schemas.openxmlformats.org/officeDocument/2006/relationships/customXml" Target="../ink/ink594.xml"/><Relationship Id="rId127" Type="http://schemas.openxmlformats.org/officeDocument/2006/relationships/customXml" Target="../ink/ink601.xml"/><Relationship Id="rId10" Type="http://schemas.openxmlformats.org/officeDocument/2006/relationships/customXml" Target="../ink/ink497.xml"/><Relationship Id="rId31" Type="http://schemas.openxmlformats.org/officeDocument/2006/relationships/image" Target="../media/image771.png"/><Relationship Id="rId44" Type="http://schemas.openxmlformats.org/officeDocument/2006/relationships/customXml" Target="../ink/ink527.xml"/><Relationship Id="rId52" Type="http://schemas.openxmlformats.org/officeDocument/2006/relationships/image" Target="../media/image81.png"/><Relationship Id="rId60" Type="http://schemas.openxmlformats.org/officeDocument/2006/relationships/customXml" Target="../ink/ink540.xml"/><Relationship Id="rId65" Type="http://schemas.openxmlformats.org/officeDocument/2006/relationships/customXml" Target="../ink/ink544.xml"/><Relationship Id="rId73" Type="http://schemas.openxmlformats.org/officeDocument/2006/relationships/customXml" Target="../ink/ink551.xml"/><Relationship Id="rId78" Type="http://schemas.openxmlformats.org/officeDocument/2006/relationships/customXml" Target="../ink/ink555.xml"/><Relationship Id="rId81" Type="http://schemas.openxmlformats.org/officeDocument/2006/relationships/customXml" Target="../ink/ink558.xml"/><Relationship Id="rId86" Type="http://schemas.openxmlformats.org/officeDocument/2006/relationships/customXml" Target="../ink/ink563.xml"/><Relationship Id="rId94" Type="http://schemas.openxmlformats.org/officeDocument/2006/relationships/customXml" Target="../ink/ink571.xml"/><Relationship Id="rId99" Type="http://schemas.openxmlformats.org/officeDocument/2006/relationships/customXml" Target="../ink/ink576.xml"/><Relationship Id="rId101" Type="http://schemas.openxmlformats.org/officeDocument/2006/relationships/customXml" Target="../ink/ink578.xml"/><Relationship Id="rId122" Type="http://schemas.openxmlformats.org/officeDocument/2006/relationships/customXml" Target="../ink/ink597.xml"/><Relationship Id="rId130" Type="http://schemas.openxmlformats.org/officeDocument/2006/relationships/customXml" Target="../ink/ink603.xml"/><Relationship Id="rId135" Type="http://schemas.openxmlformats.org/officeDocument/2006/relationships/customXml" Target="../ink/ink608.xml"/><Relationship Id="rId143" Type="http://schemas.openxmlformats.org/officeDocument/2006/relationships/customXml" Target="../ink/ink616.xml"/><Relationship Id="rId148" Type="http://schemas.openxmlformats.org/officeDocument/2006/relationships/customXml" Target="../ink/ink620.xml"/><Relationship Id="rId151" Type="http://schemas.openxmlformats.org/officeDocument/2006/relationships/customXml" Target="../ink/ink623.xml"/><Relationship Id="rId156" Type="http://schemas.openxmlformats.org/officeDocument/2006/relationships/customXml" Target="../ink/ink626.xml"/><Relationship Id="rId4" Type="http://schemas.openxmlformats.org/officeDocument/2006/relationships/image" Target="../media/image671.png"/><Relationship Id="rId9" Type="http://schemas.openxmlformats.org/officeDocument/2006/relationships/customXml" Target="../ink/ink496.xml"/><Relationship Id="rId13" Type="http://schemas.openxmlformats.org/officeDocument/2006/relationships/image" Target="../media/image761.png"/><Relationship Id="rId18" Type="http://schemas.openxmlformats.org/officeDocument/2006/relationships/customXml" Target="../ink/ink503.xml"/><Relationship Id="rId39" Type="http://schemas.openxmlformats.org/officeDocument/2006/relationships/customXml" Target="../ink/ink522.xml"/><Relationship Id="rId109" Type="http://schemas.openxmlformats.org/officeDocument/2006/relationships/customXml" Target="../ink/ink585.xml"/><Relationship Id="rId34" Type="http://schemas.openxmlformats.org/officeDocument/2006/relationships/customXml" Target="../ink/ink518.xml"/><Relationship Id="rId50" Type="http://schemas.openxmlformats.org/officeDocument/2006/relationships/image" Target="../media/image80.png"/><Relationship Id="rId55" Type="http://schemas.openxmlformats.org/officeDocument/2006/relationships/customXml" Target="../ink/ink535.xml"/><Relationship Id="rId76" Type="http://schemas.openxmlformats.org/officeDocument/2006/relationships/image" Target="../media/image84.png"/><Relationship Id="rId97" Type="http://schemas.openxmlformats.org/officeDocument/2006/relationships/customXml" Target="../ink/ink574.xml"/><Relationship Id="rId104" Type="http://schemas.openxmlformats.org/officeDocument/2006/relationships/customXml" Target="../ink/ink581.xml"/><Relationship Id="rId120" Type="http://schemas.openxmlformats.org/officeDocument/2006/relationships/customXml" Target="../ink/ink595.xml"/><Relationship Id="rId125" Type="http://schemas.openxmlformats.org/officeDocument/2006/relationships/image" Target="../media/image87.png"/><Relationship Id="rId141" Type="http://schemas.openxmlformats.org/officeDocument/2006/relationships/customXml" Target="../ink/ink614.xml"/><Relationship Id="rId146" Type="http://schemas.openxmlformats.org/officeDocument/2006/relationships/customXml" Target="../ink/ink619.xml"/><Relationship Id="rId7" Type="http://schemas.openxmlformats.org/officeDocument/2006/relationships/customXml" Target="../ink/ink495.xml"/><Relationship Id="rId71" Type="http://schemas.openxmlformats.org/officeDocument/2006/relationships/customXml" Target="../ink/ink549.xml"/><Relationship Id="rId92" Type="http://schemas.openxmlformats.org/officeDocument/2006/relationships/customXml" Target="../ink/ink569.xml"/><Relationship Id="rId162" Type="http://schemas.openxmlformats.org/officeDocument/2006/relationships/customXml" Target="../ink/ink632.xml"/><Relationship Id="rId2" Type="http://schemas.openxmlformats.org/officeDocument/2006/relationships/notesSlide" Target="../notesSlides/notesSlide50.xml"/><Relationship Id="rId29" Type="http://schemas.openxmlformats.org/officeDocument/2006/relationships/customXml" Target="../ink/ink514.xml"/><Relationship Id="rId24" Type="http://schemas.openxmlformats.org/officeDocument/2006/relationships/customXml" Target="../ink/ink509.xml"/><Relationship Id="rId40" Type="http://schemas.openxmlformats.org/officeDocument/2006/relationships/customXml" Target="../ink/ink523.xml"/><Relationship Id="rId45" Type="http://schemas.openxmlformats.org/officeDocument/2006/relationships/image" Target="../media/image79.png"/><Relationship Id="rId66" Type="http://schemas.openxmlformats.org/officeDocument/2006/relationships/customXml" Target="../ink/ink545.xml"/><Relationship Id="rId87" Type="http://schemas.openxmlformats.org/officeDocument/2006/relationships/customXml" Target="../ink/ink564.xml"/><Relationship Id="rId110" Type="http://schemas.openxmlformats.org/officeDocument/2006/relationships/image" Target="../media/image86.png"/><Relationship Id="rId115" Type="http://schemas.openxmlformats.org/officeDocument/2006/relationships/customXml" Target="../ink/ink590.xml"/><Relationship Id="rId131" Type="http://schemas.openxmlformats.org/officeDocument/2006/relationships/customXml" Target="../ink/ink604.xml"/><Relationship Id="rId136" Type="http://schemas.openxmlformats.org/officeDocument/2006/relationships/customXml" Target="../ink/ink609.xml"/><Relationship Id="rId157" Type="http://schemas.openxmlformats.org/officeDocument/2006/relationships/customXml" Target="../ink/ink627.xml"/><Relationship Id="rId61" Type="http://schemas.openxmlformats.org/officeDocument/2006/relationships/image" Target="../media/image82.png"/><Relationship Id="rId82" Type="http://schemas.openxmlformats.org/officeDocument/2006/relationships/customXml" Target="../ink/ink559.xml"/><Relationship Id="rId152" Type="http://schemas.openxmlformats.org/officeDocument/2006/relationships/customXml" Target="../ink/ink624.xml"/><Relationship Id="rId19" Type="http://schemas.openxmlformats.org/officeDocument/2006/relationships/customXml" Target="../ink/ink504.xml"/><Relationship Id="rId14" Type="http://schemas.openxmlformats.org/officeDocument/2006/relationships/customXml" Target="../ink/ink499.xml"/><Relationship Id="rId30" Type="http://schemas.openxmlformats.org/officeDocument/2006/relationships/customXml" Target="../ink/ink515.xml"/><Relationship Id="rId35" Type="http://schemas.openxmlformats.org/officeDocument/2006/relationships/image" Target="../media/image78.png"/><Relationship Id="rId56" Type="http://schemas.openxmlformats.org/officeDocument/2006/relationships/customXml" Target="../ink/ink536.xml"/><Relationship Id="rId77" Type="http://schemas.openxmlformats.org/officeDocument/2006/relationships/customXml" Target="../ink/ink554.xml"/><Relationship Id="rId100" Type="http://schemas.openxmlformats.org/officeDocument/2006/relationships/customXml" Target="../ink/ink577.xml"/><Relationship Id="rId105" Type="http://schemas.openxmlformats.org/officeDocument/2006/relationships/customXml" Target="../ink/ink582.xml"/><Relationship Id="rId126" Type="http://schemas.openxmlformats.org/officeDocument/2006/relationships/customXml" Target="../ink/ink600.xml"/><Relationship Id="rId147" Type="http://schemas.openxmlformats.org/officeDocument/2006/relationships/image" Target="../media/image89.png"/><Relationship Id="rId8" Type="http://schemas.openxmlformats.org/officeDocument/2006/relationships/image" Target="../media/image741.png"/><Relationship Id="rId51" Type="http://schemas.openxmlformats.org/officeDocument/2006/relationships/customXml" Target="../ink/ink532.xml"/><Relationship Id="rId72" Type="http://schemas.openxmlformats.org/officeDocument/2006/relationships/customXml" Target="../ink/ink550.xml"/><Relationship Id="rId93" Type="http://schemas.openxmlformats.org/officeDocument/2006/relationships/customXml" Target="../ink/ink570.xml"/><Relationship Id="rId98" Type="http://schemas.openxmlformats.org/officeDocument/2006/relationships/customXml" Target="../ink/ink575.xml"/><Relationship Id="rId121" Type="http://schemas.openxmlformats.org/officeDocument/2006/relationships/customXml" Target="../ink/ink596.xml"/><Relationship Id="rId142" Type="http://schemas.openxmlformats.org/officeDocument/2006/relationships/customXml" Target="../ink/ink615.xml"/><Relationship Id="rId3" Type="http://schemas.openxmlformats.org/officeDocument/2006/relationships/customXml" Target="../ink/ink493.xml"/><Relationship Id="rId25" Type="http://schemas.openxmlformats.org/officeDocument/2006/relationships/customXml" Target="../ink/ink510.xml"/><Relationship Id="rId46" Type="http://schemas.openxmlformats.org/officeDocument/2006/relationships/customXml" Target="../ink/ink528.xml"/><Relationship Id="rId67" Type="http://schemas.openxmlformats.org/officeDocument/2006/relationships/customXml" Target="../ink/ink546.xml"/><Relationship Id="rId116" Type="http://schemas.openxmlformats.org/officeDocument/2006/relationships/customXml" Target="../ink/ink591.xml"/><Relationship Id="rId137" Type="http://schemas.openxmlformats.org/officeDocument/2006/relationships/customXml" Target="../ink/ink610.xml"/><Relationship Id="rId158" Type="http://schemas.openxmlformats.org/officeDocument/2006/relationships/customXml" Target="../ink/ink62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../media/image760.png"/><Relationship Id="rId18" Type="http://schemas.openxmlformats.org/officeDocument/2006/relationships/image" Target="../media/image811.png"/><Relationship Id="rId3" Type="http://schemas.openxmlformats.org/officeDocument/2006/relationships/image" Target="../media/image66.png"/><Relationship Id="rId7" Type="http://schemas.openxmlformats.org/officeDocument/2006/relationships/image" Target="../media/image700.png"/><Relationship Id="rId12" Type="http://schemas.openxmlformats.org/officeDocument/2006/relationships/image" Target="../media/image750.png"/><Relationship Id="rId17" Type="http://schemas.openxmlformats.org/officeDocument/2006/relationships/image" Target="../media/image800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790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740.png"/><Relationship Id="rId5" Type="http://schemas.openxmlformats.org/officeDocument/2006/relationships/image" Target="../media/image680.png"/><Relationship Id="rId15" Type="http://schemas.openxmlformats.org/officeDocument/2006/relationships/image" Target="../media/image780.png"/><Relationship Id="rId10" Type="http://schemas.openxmlformats.org/officeDocument/2006/relationships/image" Target="../media/image730.png"/><Relationship Id="rId19" Type="http://schemas.openxmlformats.org/officeDocument/2006/relationships/image" Target="../media/image820.png"/><Relationship Id="rId4" Type="http://schemas.openxmlformats.org/officeDocument/2006/relationships/image" Target="../media/image670.png"/><Relationship Id="rId9" Type="http://schemas.openxmlformats.org/officeDocument/2006/relationships/image" Target="../media/image720.png"/><Relationship Id="rId14" Type="http://schemas.openxmlformats.org/officeDocument/2006/relationships/image" Target="../media/image770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0.png"/><Relationship Id="rId18" Type="http://schemas.openxmlformats.org/officeDocument/2006/relationships/image" Target="../media/image891.png"/><Relationship Id="rId12" Type="http://schemas.openxmlformats.org/officeDocument/2006/relationships/image" Target="../media/image840.png"/><Relationship Id="rId17" Type="http://schemas.openxmlformats.org/officeDocument/2006/relationships/image" Target="../media/image90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30.png"/><Relationship Id="rId15" Type="http://schemas.openxmlformats.org/officeDocument/2006/relationships/image" Target="../media/image871.png"/><Relationship Id="rId10" Type="http://schemas.openxmlformats.org/officeDocument/2006/relationships/image" Target="../media/image99.png"/><Relationship Id="rId9" Type="http://schemas.openxmlformats.org/officeDocument/2006/relationships/image" Target="../media/image98.png"/><Relationship Id="rId14" Type="http://schemas.openxmlformats.org/officeDocument/2006/relationships/image" Target="../media/image86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11.png"/><Relationship Id="rId3" Type="http://schemas.openxmlformats.org/officeDocument/2006/relationships/image" Target="../media/image93.png"/><Relationship Id="rId7" Type="http://schemas.openxmlformats.org/officeDocument/2006/relationships/image" Target="../media/image87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11.png"/><Relationship Id="rId3" Type="http://schemas.openxmlformats.org/officeDocument/2006/relationships/image" Target="../media/image93.png"/><Relationship Id="rId7" Type="http://schemas.openxmlformats.org/officeDocument/2006/relationships/image" Target="../media/image87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9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870.png"/><Relationship Id="rId12" Type="http://schemas.openxmlformats.org/officeDocument/2006/relationships/image" Target="../media/image900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890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9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8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870.png"/><Relationship Id="rId12" Type="http://schemas.openxmlformats.org/officeDocument/2006/relationships/image" Target="../media/image900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890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9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870.png"/><Relationship Id="rId12" Type="http://schemas.openxmlformats.org/officeDocument/2006/relationships/image" Target="../media/image900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890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9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870.png"/><Relationship Id="rId12" Type="http://schemas.openxmlformats.org/officeDocument/2006/relationships/image" Target="../media/image900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890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9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870.png"/><Relationship Id="rId12" Type="http://schemas.openxmlformats.org/officeDocument/2006/relationships/image" Target="../media/image900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890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9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870.png"/><Relationship Id="rId12" Type="http://schemas.openxmlformats.org/officeDocument/2006/relationships/image" Target="../media/image900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890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92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870.png"/><Relationship Id="rId12" Type="http://schemas.openxmlformats.org/officeDocument/2006/relationships/image" Target="../media/image900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890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92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900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2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1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35.gi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7/06/relationships/model3d" Target="../media/model3d4.glb"/><Relationship Id="rId7" Type="http://schemas.microsoft.com/office/2017/06/relationships/model3d" Target="../media/model3d3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2.glb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5.glb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6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5.glb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5" Type="http://schemas.openxmlformats.org/officeDocument/2006/relationships/customXml" Target="../ink/ink633.xml"/><Relationship Id="rId4" Type="http://schemas.openxmlformats.org/officeDocument/2006/relationships/image" Target="../media/image146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5" Type="http://schemas.openxmlformats.org/officeDocument/2006/relationships/customXml" Target="../ink/ink634.xml"/><Relationship Id="rId4" Type="http://schemas.openxmlformats.org/officeDocument/2006/relationships/image" Target="../media/image148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1.png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17/06/relationships/model3d" Target="../media/model3d9.glb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8.glb"/><Relationship Id="rId5" Type="http://schemas.openxmlformats.org/officeDocument/2006/relationships/image" Target="../media/image151.png"/><Relationship Id="rId4" Type="http://schemas.microsoft.com/office/2017/06/relationships/model3d" Target="../media/model3d7.glb"/><Relationship Id="rId9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5DB64B-32DC-41DC-BB2D-18726D5D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Point Cloud Primitive Fitting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4CE77-4D5D-43BD-A2DE-37378D2319B4}"/>
              </a:ext>
            </a:extLst>
          </p:cNvPr>
          <p:cNvSpPr txBox="1"/>
          <p:nvPr/>
        </p:nvSpPr>
        <p:spPr>
          <a:xfrm>
            <a:off x="329425" y="6252258"/>
            <a:ext cx="3733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Marc-</a:t>
            </a:r>
            <a:r>
              <a:rPr lang="en-CA" sz="2400" dirty="0" err="1"/>
              <a:t>Andr</a:t>
            </a:r>
            <a:r>
              <a:rPr lang="fr-CA" sz="2400" dirty="0"/>
              <a:t>é Piché</a:t>
            </a:r>
            <a:endParaRPr lang="en-CA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5603-7E1B-4785-BB05-1ED7E14C6268}"/>
              </a:ext>
            </a:extLst>
          </p:cNvPr>
          <p:cNvSpPr txBox="1"/>
          <p:nvPr/>
        </p:nvSpPr>
        <p:spPr>
          <a:xfrm>
            <a:off x="9346806" y="6256000"/>
            <a:ext cx="248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2400" dirty="0" err="1"/>
              <a:t>Sreya</a:t>
            </a:r>
            <a:r>
              <a:rPr lang="fr-CA" sz="2400" dirty="0"/>
              <a:t> Francis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154747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2FD64B-B1B8-4E5B-B6F9-0B7DD1BB68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46730" y="-2259512"/>
            <a:ext cx="17852572" cy="1004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4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49E23AB-00B7-4CD5-8489-45E0E59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960" y="93092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68E600B-B9AC-479A-9DB5-762669BE679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196" y="-1637243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50AC714F-F360-47BA-AA4A-72CC68FB634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06503" y="-1771047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D310BE5-F250-4AAB-AD14-2861C408BB20}"/>
              </a:ext>
            </a:extLst>
          </p:cNvPr>
          <p:cNvGrpSpPr/>
          <p:nvPr/>
        </p:nvGrpSpPr>
        <p:grpSpPr>
          <a:xfrm>
            <a:off x="4735918" y="4065883"/>
            <a:ext cx="1786275" cy="1493830"/>
            <a:chOff x="5077218" y="2333625"/>
            <a:chExt cx="2661894" cy="2208638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718A20C-06F7-44FF-B6AA-BFA9BCC16826}"/>
                </a:ext>
              </a:extLst>
            </p:cNvPr>
            <p:cNvCxnSpPr>
              <a:cxnSpLocks/>
            </p:cNvCxnSpPr>
            <p:nvPr/>
          </p:nvCxnSpPr>
          <p:spPr>
            <a:xfrm>
              <a:off x="5077218" y="2345473"/>
              <a:ext cx="1086854" cy="482319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C43F321-F602-45AA-9195-D1DB1233C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6564" y="2333625"/>
              <a:ext cx="1482548" cy="521154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7803324-E3C7-48D7-B088-69ABAC8914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4116" y="2936488"/>
              <a:ext cx="30039" cy="1605775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FAEF93-A8F9-4272-B009-9B683D44A105}"/>
              </a:ext>
            </a:extLst>
          </p:cNvPr>
          <p:cNvGrpSpPr/>
          <p:nvPr/>
        </p:nvGrpSpPr>
        <p:grpSpPr>
          <a:xfrm>
            <a:off x="4619680" y="3982479"/>
            <a:ext cx="2019756" cy="1694679"/>
            <a:chOff x="4904001" y="2210311"/>
            <a:chExt cx="3009826" cy="250559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1D02EE-31E4-4F12-9C3C-108D28E43EB2}"/>
                </a:ext>
              </a:extLst>
            </p:cNvPr>
            <p:cNvSpPr/>
            <p:nvPr/>
          </p:nvSpPr>
          <p:spPr>
            <a:xfrm>
              <a:off x="7739217" y="2213030"/>
              <a:ext cx="174610" cy="17461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21B5659-BAD8-404F-A70C-1EA161EFC836}"/>
                </a:ext>
              </a:extLst>
            </p:cNvPr>
            <p:cNvSpPr/>
            <p:nvPr/>
          </p:nvSpPr>
          <p:spPr>
            <a:xfrm>
              <a:off x="6130004" y="4541295"/>
              <a:ext cx="174610" cy="17461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B4B98B-D031-4403-87E0-DE95DF091E0B}"/>
                </a:ext>
              </a:extLst>
            </p:cNvPr>
            <p:cNvSpPr/>
            <p:nvPr/>
          </p:nvSpPr>
          <p:spPr>
            <a:xfrm>
              <a:off x="4904001" y="2210311"/>
              <a:ext cx="174610" cy="17461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C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90272B-DE6A-466A-B308-052013CDAA10}"/>
              </a:ext>
            </a:extLst>
          </p:cNvPr>
          <p:cNvGrpSpPr/>
          <p:nvPr/>
        </p:nvGrpSpPr>
        <p:grpSpPr>
          <a:xfrm>
            <a:off x="4627897" y="3643516"/>
            <a:ext cx="1945646" cy="1611095"/>
            <a:chOff x="4916247" y="1709152"/>
            <a:chExt cx="2899389" cy="2382014"/>
          </a:xfrm>
          <a:solidFill>
            <a:srgbClr val="FFFF00"/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7AB185B-8B33-4547-8456-71567408E01E}"/>
                </a:ext>
              </a:extLst>
            </p:cNvPr>
            <p:cNvSpPr/>
            <p:nvPr/>
          </p:nvSpPr>
          <p:spPr>
            <a:xfrm>
              <a:off x="7641026" y="3916556"/>
              <a:ext cx="174610" cy="174610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2032A64-C746-453F-986E-6CE213841FA3}"/>
                </a:ext>
              </a:extLst>
            </p:cNvPr>
            <p:cNvSpPr/>
            <p:nvPr/>
          </p:nvSpPr>
          <p:spPr>
            <a:xfrm>
              <a:off x="4916247" y="3893595"/>
              <a:ext cx="174610" cy="174610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C061C7A-2FD0-4580-AE94-639CE4E196BD}"/>
                </a:ext>
              </a:extLst>
            </p:cNvPr>
            <p:cNvSpPr/>
            <p:nvPr/>
          </p:nvSpPr>
          <p:spPr>
            <a:xfrm>
              <a:off x="6441608" y="1709152"/>
              <a:ext cx="174610" cy="174610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CA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337144C1-822B-458D-A5B3-DF13858B2843}"/>
              </a:ext>
            </a:extLst>
          </p:cNvPr>
          <p:cNvSpPr/>
          <p:nvPr/>
        </p:nvSpPr>
        <p:spPr>
          <a:xfrm>
            <a:off x="6401437" y="6198823"/>
            <a:ext cx="117173" cy="11809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AC19A0-58F2-4B47-8AA5-63E42682078C}"/>
              </a:ext>
            </a:extLst>
          </p:cNvPr>
          <p:cNvSpPr/>
          <p:nvPr/>
        </p:nvSpPr>
        <p:spPr>
          <a:xfrm>
            <a:off x="7373182" y="4754834"/>
            <a:ext cx="117173" cy="11809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07BDB3D-84B4-4165-8737-DB577DAA6080}"/>
              </a:ext>
            </a:extLst>
          </p:cNvPr>
          <p:cNvSpPr/>
          <p:nvPr/>
        </p:nvSpPr>
        <p:spPr>
          <a:xfrm>
            <a:off x="3912018" y="4737268"/>
            <a:ext cx="117173" cy="11809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A5E2DE-C91C-4A83-B80F-0DED42DFA01D}"/>
              </a:ext>
            </a:extLst>
          </p:cNvPr>
          <p:cNvSpPr/>
          <p:nvPr/>
        </p:nvSpPr>
        <p:spPr>
          <a:xfrm>
            <a:off x="4888135" y="3343488"/>
            <a:ext cx="117173" cy="11809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71E7EA5-14E8-4381-B38D-D78FAB953DE4}"/>
              </a:ext>
            </a:extLst>
          </p:cNvPr>
          <p:cNvSpPr/>
          <p:nvPr/>
        </p:nvSpPr>
        <p:spPr>
          <a:xfrm>
            <a:off x="4638853" y="6171631"/>
            <a:ext cx="117173" cy="11809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741D641-966A-405B-8E9D-5FFDF20C77B1}"/>
              </a:ext>
            </a:extLst>
          </p:cNvPr>
          <p:cNvSpPr/>
          <p:nvPr/>
        </p:nvSpPr>
        <p:spPr>
          <a:xfrm>
            <a:off x="6577196" y="3346052"/>
            <a:ext cx="117173" cy="11809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CA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C9E39A-9A4D-4D5C-9A88-4411ED73C10B}"/>
              </a:ext>
            </a:extLst>
          </p:cNvPr>
          <p:cNvGrpSpPr/>
          <p:nvPr/>
        </p:nvGrpSpPr>
        <p:grpSpPr>
          <a:xfrm>
            <a:off x="3873985" y="3077097"/>
            <a:ext cx="3717386" cy="3697778"/>
            <a:chOff x="3792772" y="871698"/>
            <a:chExt cx="5539623" cy="5467189"/>
          </a:xfrm>
          <a:solidFill>
            <a:srgbClr val="0070C0"/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364579-D2D7-4ED9-B613-C13D6CE9C4FA}"/>
                </a:ext>
              </a:extLst>
            </p:cNvPr>
            <p:cNvSpPr/>
            <p:nvPr/>
          </p:nvSpPr>
          <p:spPr>
            <a:xfrm>
              <a:off x="6162674" y="2761524"/>
              <a:ext cx="174610" cy="174610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1764067-1F62-401C-8F2D-D1F4ACC6E3EA}"/>
                </a:ext>
              </a:extLst>
            </p:cNvPr>
            <p:cNvSpPr/>
            <p:nvPr/>
          </p:nvSpPr>
          <p:spPr>
            <a:xfrm>
              <a:off x="9157785" y="1713925"/>
              <a:ext cx="174610" cy="174610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9CD36BF-2DF6-4314-A0FF-7C5FFCD775F2}"/>
                </a:ext>
              </a:extLst>
            </p:cNvPr>
            <p:cNvSpPr/>
            <p:nvPr/>
          </p:nvSpPr>
          <p:spPr>
            <a:xfrm>
              <a:off x="6672143" y="871698"/>
              <a:ext cx="174610" cy="174610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98686C5-5246-404D-BD6D-9CC44339EF81}"/>
                </a:ext>
              </a:extLst>
            </p:cNvPr>
            <p:cNvSpPr/>
            <p:nvPr/>
          </p:nvSpPr>
          <p:spPr>
            <a:xfrm>
              <a:off x="3792772" y="1712780"/>
              <a:ext cx="174610" cy="174610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305EB4E-3572-4CBA-B805-ABFF49E8AA5A}"/>
                </a:ext>
              </a:extLst>
            </p:cNvPr>
            <p:cNvSpPr/>
            <p:nvPr/>
          </p:nvSpPr>
          <p:spPr>
            <a:xfrm>
              <a:off x="8872897" y="4868376"/>
              <a:ext cx="174610" cy="174610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F204916-D7CD-460A-80EB-835A90375380}"/>
                </a:ext>
              </a:extLst>
            </p:cNvPr>
            <p:cNvSpPr/>
            <p:nvPr/>
          </p:nvSpPr>
          <p:spPr>
            <a:xfrm>
              <a:off x="3894604" y="4811182"/>
              <a:ext cx="174610" cy="174610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C74EEAF-E2CF-4F5E-A752-A35F4D0398EE}"/>
                </a:ext>
              </a:extLst>
            </p:cNvPr>
            <p:cNvSpPr/>
            <p:nvPr/>
          </p:nvSpPr>
          <p:spPr>
            <a:xfrm>
              <a:off x="6091918" y="6164277"/>
              <a:ext cx="174610" cy="174610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23D29C02-C8BA-4508-BF6F-97C12734C552}"/>
              </a:ext>
            </a:extLst>
          </p:cNvPr>
          <p:cNvSpPr/>
          <p:nvPr/>
        </p:nvSpPr>
        <p:spPr>
          <a:xfrm>
            <a:off x="2313655" y="2915581"/>
            <a:ext cx="1916348" cy="866133"/>
          </a:xfrm>
          <a:prstGeom prst="arc">
            <a:avLst>
              <a:gd name="adj1" fmla="val 2246996"/>
              <a:gd name="adj2" fmla="val 10349347"/>
            </a:avLst>
          </a:prstGeom>
          <a:ln w="38100"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556B6455-A207-4A45-AD39-3D8D05CEA4B3}"/>
              </a:ext>
            </a:extLst>
          </p:cNvPr>
          <p:cNvSpPr/>
          <p:nvPr/>
        </p:nvSpPr>
        <p:spPr>
          <a:xfrm flipH="1">
            <a:off x="6421591" y="3461588"/>
            <a:ext cx="3445054" cy="1411346"/>
          </a:xfrm>
          <a:prstGeom prst="arc">
            <a:avLst>
              <a:gd name="adj1" fmla="val 3327897"/>
              <a:gd name="adj2" fmla="val 10827576"/>
            </a:avLst>
          </a:prstGeom>
          <a:ln w="381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1B1BE-EF39-44E2-819A-3B7BE9CFD374}"/>
              </a:ext>
            </a:extLst>
          </p:cNvPr>
          <p:cNvSpPr txBox="1"/>
          <p:nvPr/>
        </p:nvSpPr>
        <p:spPr>
          <a:xfrm>
            <a:off x="1824399" y="4032130"/>
            <a:ext cx="171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Round Corners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604026A-3B79-4D03-BAC6-07AA20115C73}"/>
              </a:ext>
            </a:extLst>
          </p:cNvPr>
          <p:cNvSpPr txBox="1"/>
          <p:nvPr/>
        </p:nvSpPr>
        <p:spPr>
          <a:xfrm>
            <a:off x="8237613" y="5025337"/>
            <a:ext cx="171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Round Edges</a:t>
            </a:r>
          </a:p>
        </p:txBody>
      </p:sp>
    </p:spTree>
    <p:extLst>
      <p:ext uri="{BB962C8B-B14F-4D97-AF65-F5344CB8AC3E}">
        <p14:creationId xmlns:p14="http://schemas.microsoft.com/office/powerpoint/2010/main" val="71061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560F0EA-2C46-49FD-A358-58F2589B8F74}"/>
              </a:ext>
            </a:extLst>
          </p:cNvPr>
          <p:cNvGrpSpPr/>
          <p:nvPr/>
        </p:nvGrpSpPr>
        <p:grpSpPr>
          <a:xfrm>
            <a:off x="-1258100" y="-1312382"/>
            <a:ext cx="14514718" cy="4255551"/>
            <a:chOff x="-1747384" y="-1232172"/>
            <a:chExt cx="14514718" cy="425555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149E23AB-00B7-4CD5-8489-45E0E5989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2000" contrast="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9891" y="-1092359"/>
              <a:ext cx="7316867" cy="4115738"/>
            </a:xfrm>
            <a:prstGeom prst="rect">
              <a:avLst/>
            </a:prstGeom>
          </p:spPr>
        </p:pic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368E600B-B9AC-479A-9DB5-762669BE6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52000" contrast="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3049" y="-1232172"/>
              <a:ext cx="7314285" cy="4114286"/>
            </a:xfrm>
            <a:prstGeom prst="rect">
              <a:avLst/>
            </a:prstGeom>
          </p:spPr>
        </p:pic>
        <p:pic>
          <p:nvPicPr>
            <p:cNvPr id="5" name="Picture 4" descr="A picture containing game&#10;&#10;Description automatically generated">
              <a:extLst>
                <a:ext uri="{FF2B5EF4-FFF2-40B4-BE49-F238E27FC236}">
                  <a16:creationId xmlns:a16="http://schemas.microsoft.com/office/drawing/2014/main" id="{50AC714F-F360-47BA-AA4A-72CC68FB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52000" contrast="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47384" y="-1153611"/>
              <a:ext cx="7314285" cy="4114286"/>
            </a:xfrm>
            <a:prstGeom prst="rect">
              <a:avLst/>
            </a:prstGeom>
          </p:spPr>
        </p:pic>
      </p:grpSp>
      <p:pic>
        <p:nvPicPr>
          <p:cNvPr id="9" name="Picture 8" descr="A picture containing room&#10;&#10;Description automatically generated">
            <a:extLst>
              <a:ext uri="{FF2B5EF4-FFF2-40B4-BE49-F238E27FC236}">
                <a16:creationId xmlns:a16="http://schemas.microsoft.com/office/drawing/2014/main" id="{8AB8B68B-4402-444D-8D44-044FDF23B5E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1794" y="2474459"/>
            <a:ext cx="2291255" cy="2280744"/>
          </a:xfrm>
          <a:prstGeom prst="rect">
            <a:avLst/>
          </a:prstGeom>
        </p:spPr>
      </p:pic>
      <p:pic>
        <p:nvPicPr>
          <p:cNvPr id="11" name="Picture 10" descr="A picture containing shirt, game&#10;&#10;Description automatically generated">
            <a:extLst>
              <a:ext uri="{FF2B5EF4-FFF2-40B4-BE49-F238E27FC236}">
                <a16:creationId xmlns:a16="http://schemas.microsoft.com/office/drawing/2014/main" id="{446058F5-DCFD-46F1-BF81-5BA2C3E1B00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2358" y="2222210"/>
            <a:ext cx="2532993" cy="2532993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9751489-E899-4989-834F-99405B59FC5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5634" y="2398416"/>
            <a:ext cx="2007476" cy="2354318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00363F4B-3353-4B71-AF94-7B6C04263B2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602" y="2400885"/>
            <a:ext cx="2112579" cy="2354318"/>
          </a:xfrm>
          <a:prstGeom prst="rect">
            <a:avLst/>
          </a:prstGeom>
        </p:spPr>
      </p:pic>
      <p:pic>
        <p:nvPicPr>
          <p:cNvPr id="20" name="Picture 19" descr="A dark room&#10;&#10;Description automatically generated">
            <a:extLst>
              <a:ext uri="{FF2B5EF4-FFF2-40B4-BE49-F238E27FC236}">
                <a16:creationId xmlns:a16="http://schemas.microsoft.com/office/drawing/2014/main" id="{A76BB845-2E11-4C3D-A2A0-8018DABFD21B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5409" y="4833039"/>
            <a:ext cx="3026724" cy="1963296"/>
          </a:xfrm>
          <a:prstGeom prst="rect">
            <a:avLst/>
          </a:prstGeom>
        </p:spPr>
      </p:pic>
      <p:pic>
        <p:nvPicPr>
          <p:cNvPr id="21" name="Picture 20" descr="A picture containing game&#10;&#10;Description automatically generated">
            <a:extLst>
              <a:ext uri="{FF2B5EF4-FFF2-40B4-BE49-F238E27FC236}">
                <a16:creationId xmlns:a16="http://schemas.microsoft.com/office/drawing/2014/main" id="{CD0E0D32-56B4-4617-8EDB-DE2DC4956C0E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3814" y="4752734"/>
            <a:ext cx="2406869" cy="19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33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EAE0CB6-7F6B-43C1-9645-722B30160E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13" y="-471477"/>
            <a:ext cx="4876190" cy="2742857"/>
          </a:xfrm>
          <a:prstGeom prst="rect">
            <a:avLst/>
          </a:prstGeom>
        </p:spPr>
      </p:pic>
      <p:pic>
        <p:nvPicPr>
          <p:cNvPr id="23" name="Picture 22" descr="A picture containing black, room, white&#10;&#10;Description automatically generated">
            <a:extLst>
              <a:ext uri="{FF2B5EF4-FFF2-40B4-BE49-F238E27FC236}">
                <a16:creationId xmlns:a16="http://schemas.microsoft.com/office/drawing/2014/main" id="{30A9FBBF-F667-47D7-9B1E-AD7D425AC66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09" y="1662647"/>
            <a:ext cx="4876190" cy="2742857"/>
          </a:xfrm>
          <a:prstGeom prst="rect">
            <a:avLst/>
          </a:prstGeom>
        </p:spPr>
      </p:pic>
      <p:pic>
        <p:nvPicPr>
          <p:cNvPr id="25" name="Picture 24" descr="A close up of a knife&#10;&#10;Description automatically generated">
            <a:extLst>
              <a:ext uri="{FF2B5EF4-FFF2-40B4-BE49-F238E27FC236}">
                <a16:creationId xmlns:a16="http://schemas.microsoft.com/office/drawing/2014/main" id="{D82EB20D-4926-4072-9ABB-C701F58B97F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687" y="1233924"/>
            <a:ext cx="4876190" cy="2742857"/>
          </a:xfrm>
          <a:prstGeom prst="rect">
            <a:avLst/>
          </a:prstGeom>
        </p:spPr>
      </p:pic>
      <p:pic>
        <p:nvPicPr>
          <p:cNvPr id="27" name="Picture 26" descr="A picture containing knife&#10;&#10;Description automatically generated">
            <a:extLst>
              <a:ext uri="{FF2B5EF4-FFF2-40B4-BE49-F238E27FC236}">
                <a16:creationId xmlns:a16="http://schemas.microsoft.com/office/drawing/2014/main" id="{A312CA2C-9299-4C95-BE69-9B922DF4FC2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664" y="3352447"/>
            <a:ext cx="1570746" cy="1327818"/>
          </a:xfrm>
          <a:prstGeom prst="rect">
            <a:avLst/>
          </a:prstGeom>
        </p:spPr>
      </p:pic>
      <p:pic>
        <p:nvPicPr>
          <p:cNvPr id="29" name="Picture 28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5A3C8225-319F-4A35-9C9F-51880B06DBC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95854" y="3352448"/>
            <a:ext cx="1813340" cy="1557828"/>
          </a:xfrm>
          <a:prstGeom prst="rect">
            <a:avLst/>
          </a:prstGeom>
        </p:spPr>
      </p:pic>
      <p:pic>
        <p:nvPicPr>
          <p:cNvPr id="31" name="Picture 30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8BF4D3C3-5031-41A1-B1E7-9B04336D102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219" y="4115143"/>
            <a:ext cx="4876190" cy="2742857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4C6A6EA3-BC14-4CEB-85B2-6C0B7B5F7A1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224" y="4561430"/>
            <a:ext cx="1955653" cy="1557828"/>
          </a:xfrm>
          <a:prstGeom prst="rect">
            <a:avLst/>
          </a:prstGeom>
        </p:spPr>
      </p:pic>
      <p:pic>
        <p:nvPicPr>
          <p:cNvPr id="37" name="Picture 36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E31465E3-08DA-497C-8B9B-A6690CE2F113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5619" y="359418"/>
            <a:ext cx="4876190" cy="2742857"/>
          </a:xfrm>
          <a:prstGeom prst="rect">
            <a:avLst/>
          </a:prstGeom>
        </p:spPr>
      </p:pic>
      <p:pic>
        <p:nvPicPr>
          <p:cNvPr id="41" name="Picture 40" descr="A picture containing game&#10;&#10;Description automatically generated">
            <a:extLst>
              <a:ext uri="{FF2B5EF4-FFF2-40B4-BE49-F238E27FC236}">
                <a16:creationId xmlns:a16="http://schemas.microsoft.com/office/drawing/2014/main" id="{8E372CD2-7EE0-435B-B040-001F0C0D4F5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910" y="1"/>
            <a:ext cx="4876190" cy="2742857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FBAEDB2D-6BB5-44D6-94AC-2DE20A2752F7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5557" y="5113445"/>
            <a:ext cx="1530392" cy="88265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9F5C39A-2430-410F-9628-2B964A69977F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5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99" y="4724400"/>
            <a:ext cx="2303619" cy="15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4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4F80ED-D3CF-40EF-AD8B-70E67EFBF9A4}"/>
              </a:ext>
            </a:extLst>
          </p:cNvPr>
          <p:cNvSpPr/>
          <p:nvPr/>
        </p:nvSpPr>
        <p:spPr>
          <a:xfrm>
            <a:off x="2884795" y="3056901"/>
            <a:ext cx="5620681" cy="10879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 err="1"/>
              <a:t>PointNet</a:t>
            </a:r>
            <a:endParaRPr lang="en-CA" sz="4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ube">
                <a:extLst>
                  <a:ext uri="{FF2B5EF4-FFF2-40B4-BE49-F238E27FC236}">
                    <a16:creationId xmlns:a16="http://schemas.microsoft.com/office/drawing/2014/main" id="{B656F69B-0762-4A85-9D44-A47B02A0F28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50667" y="-25073"/>
              <a:ext cx="1581550" cy="15752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81550" cy="157520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3546342" ay="261258" az="-4338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65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ube">
                <a:extLst>
                  <a:ext uri="{FF2B5EF4-FFF2-40B4-BE49-F238E27FC236}">
                    <a16:creationId xmlns:a16="http://schemas.microsoft.com/office/drawing/2014/main" id="{B656F69B-0762-4A85-9D44-A47B02A0F2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0667" y="-25073"/>
                <a:ext cx="1581550" cy="1575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phere">
                <a:extLst>
                  <a:ext uri="{FF2B5EF4-FFF2-40B4-BE49-F238E27FC236}">
                    <a16:creationId xmlns:a16="http://schemas.microsoft.com/office/drawing/2014/main" id="{CCFFDDB7-0735-43F6-B513-AEFE3BF19F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30760" y="5405746"/>
              <a:ext cx="1440302" cy="145225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40302" cy="145225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51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phere">
                <a:extLst>
                  <a:ext uri="{FF2B5EF4-FFF2-40B4-BE49-F238E27FC236}">
                    <a16:creationId xmlns:a16="http://schemas.microsoft.com/office/drawing/2014/main" id="{CCFFDDB7-0735-43F6-B513-AEFE3BF19F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0760" y="5405746"/>
                <a:ext cx="1440302" cy="145225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rapezoid 7">
            <a:extLst>
              <a:ext uri="{FF2B5EF4-FFF2-40B4-BE49-F238E27FC236}">
                <a16:creationId xmlns:a16="http://schemas.microsoft.com/office/drawing/2014/main" id="{06B7B6DC-BE12-45B4-950B-E93CC2F63EC1}"/>
              </a:ext>
            </a:extLst>
          </p:cNvPr>
          <p:cNvSpPr/>
          <p:nvPr/>
        </p:nvSpPr>
        <p:spPr>
          <a:xfrm flipV="1">
            <a:off x="2621167" y="1910535"/>
            <a:ext cx="2342733" cy="1168029"/>
          </a:xfrm>
          <a:prstGeom prst="trapezoid">
            <a:avLst>
              <a:gd name="adj" fmla="val 7471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224C3FDA-BE47-4219-99A3-7D574955AD0C}"/>
              </a:ext>
            </a:extLst>
          </p:cNvPr>
          <p:cNvSpPr/>
          <p:nvPr/>
        </p:nvSpPr>
        <p:spPr>
          <a:xfrm flipV="1">
            <a:off x="6396349" y="4144836"/>
            <a:ext cx="2109127" cy="1148005"/>
          </a:xfrm>
          <a:prstGeom prst="snip2SameRect">
            <a:avLst>
              <a:gd name="adj1" fmla="val 50000"/>
              <a:gd name="adj2" fmla="val 460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AB10A09-FA45-4ACC-9894-7F8B56039A5E}"/>
              </a:ext>
            </a:extLst>
          </p:cNvPr>
          <p:cNvSpPr/>
          <p:nvPr/>
        </p:nvSpPr>
        <p:spPr>
          <a:xfrm>
            <a:off x="2821388" y="987819"/>
            <a:ext cx="1421658" cy="1608560"/>
          </a:xfrm>
          <a:prstGeom prst="arc">
            <a:avLst/>
          </a:prstGeom>
          <a:ln w="3810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0B3D1-CBC4-4006-8FDD-B320A4D1E345}"/>
              </a:ext>
            </a:extLst>
          </p:cNvPr>
          <p:cNvSpPr txBox="1"/>
          <p:nvPr/>
        </p:nvSpPr>
        <p:spPr>
          <a:xfrm>
            <a:off x="8505475" y="5272779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?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ED5D6-469C-4353-817C-E4893E87FA94}"/>
              </a:ext>
            </a:extLst>
          </p:cNvPr>
          <p:cNvSpPr txBox="1"/>
          <p:nvPr/>
        </p:nvSpPr>
        <p:spPr>
          <a:xfrm>
            <a:off x="6786806" y="4343746"/>
            <a:ext cx="186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66080-3EAB-4CBD-9A89-46F72E8018D0}"/>
              </a:ext>
            </a:extLst>
          </p:cNvPr>
          <p:cNvSpPr txBox="1"/>
          <p:nvPr/>
        </p:nvSpPr>
        <p:spPr>
          <a:xfrm>
            <a:off x="6730760" y="362418"/>
            <a:ext cx="4208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Self-supervised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906393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lower&#10;&#10;Description automatically generated">
            <a:extLst>
              <a:ext uri="{FF2B5EF4-FFF2-40B4-BE49-F238E27FC236}">
                <a16:creationId xmlns:a16="http://schemas.microsoft.com/office/drawing/2014/main" id="{AD66B86E-A48E-46C5-882E-49729931A0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502915">
            <a:off x="1445222" y="776333"/>
            <a:ext cx="2652620" cy="3003704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76CAA63-5AEB-4F56-B63C-5EEE61927E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0467" y="3817904"/>
            <a:ext cx="2815771" cy="2844801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209552C3-3197-4FFD-8793-F3896C78E6A0}"/>
              </a:ext>
            </a:extLst>
          </p:cNvPr>
          <p:cNvSpPr/>
          <p:nvPr/>
        </p:nvSpPr>
        <p:spPr>
          <a:xfrm>
            <a:off x="3463318" y="1605097"/>
            <a:ext cx="1792514" cy="195943"/>
          </a:xfrm>
          <a:prstGeom prst="arc">
            <a:avLst>
              <a:gd name="adj1" fmla="val 11328977"/>
              <a:gd name="adj2" fmla="val 21390095"/>
            </a:avLst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E070EA-8A8F-447C-8842-DAF99CD988D8}"/>
              </a:ext>
            </a:extLst>
          </p:cNvPr>
          <p:cNvSpPr/>
          <p:nvPr/>
        </p:nvSpPr>
        <p:spPr>
          <a:xfrm>
            <a:off x="5255832" y="1407328"/>
            <a:ext cx="4009270" cy="7874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 err="1"/>
              <a:t>PointNet</a:t>
            </a:r>
            <a:endParaRPr lang="en-CA" sz="4400" dirty="0"/>
          </a:p>
        </p:txBody>
      </p:sp>
      <p:sp>
        <p:nvSpPr>
          <p:cNvPr id="28" name="Rectangle: Top Corners Snipped 27">
            <a:extLst>
              <a:ext uri="{FF2B5EF4-FFF2-40B4-BE49-F238E27FC236}">
                <a16:creationId xmlns:a16="http://schemas.microsoft.com/office/drawing/2014/main" id="{72AA9716-DB4D-4D88-BAC4-6E5A4E4D93A1}"/>
              </a:ext>
            </a:extLst>
          </p:cNvPr>
          <p:cNvSpPr/>
          <p:nvPr/>
        </p:nvSpPr>
        <p:spPr>
          <a:xfrm flipV="1">
            <a:off x="7815194" y="2193566"/>
            <a:ext cx="1449908" cy="830901"/>
          </a:xfrm>
          <a:prstGeom prst="snip2SameRect">
            <a:avLst>
              <a:gd name="adj1" fmla="val 50000"/>
              <a:gd name="adj2" fmla="val 460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B43EF1-8634-45C8-9E11-6CA28250F2DD}"/>
              </a:ext>
            </a:extLst>
          </p:cNvPr>
          <p:cNvSpPr txBox="1"/>
          <p:nvPr/>
        </p:nvSpPr>
        <p:spPr>
          <a:xfrm>
            <a:off x="7938248" y="2338719"/>
            <a:ext cx="1282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17183A2C-290E-4499-A98D-AF48E69440CD}"/>
              </a:ext>
            </a:extLst>
          </p:cNvPr>
          <p:cNvSpPr/>
          <p:nvPr/>
        </p:nvSpPr>
        <p:spPr>
          <a:xfrm rot="5086544" flipV="1">
            <a:off x="7643891" y="3480839"/>
            <a:ext cx="1792514" cy="225963"/>
          </a:xfrm>
          <a:prstGeom prst="arc">
            <a:avLst>
              <a:gd name="adj1" fmla="val 11432711"/>
              <a:gd name="adj2" fmla="val 20998478"/>
            </a:avLst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63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E1DA-248A-4A56-AB67-E2298E41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/>
              <a:t>Leaf Node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01D0C-4183-4654-BC0A-65DE957D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538" y="1690689"/>
            <a:ext cx="7775339" cy="3789038"/>
          </a:xfrm>
        </p:spPr>
        <p:txBody>
          <a:bodyPr/>
          <a:lstStyle/>
          <a:p>
            <a:r>
              <a:rPr lang="en-CA"/>
              <a:t>Basically :  one neuron per point</a:t>
            </a:r>
          </a:p>
          <a:p>
            <a:pPr lvl="1"/>
            <a:r>
              <a:rPr lang="en-CA"/>
              <a:t>crude but effective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98F29-0A1C-4DF0-86ED-5823287538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570" y="2482328"/>
            <a:ext cx="7619330" cy="2922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55491-6415-4441-8D10-519FF90059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100" y="5405262"/>
            <a:ext cx="7543800" cy="1147308"/>
          </a:xfrm>
          <a:prstGeom prst="rect">
            <a:avLst/>
          </a:prstGeom>
        </p:spPr>
      </p:pic>
      <p:pic>
        <p:nvPicPr>
          <p:cNvPr id="6" name="Graphic 5" descr="Leaf">
            <a:extLst>
              <a:ext uri="{FF2B5EF4-FFF2-40B4-BE49-F238E27FC236}">
                <a16:creationId xmlns:a16="http://schemas.microsoft.com/office/drawing/2014/main" id="{F114827D-D434-4926-BAAD-3A1D0624D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6126" y="4638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8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718A4-DBF1-4240-A66C-06FF4E2D69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00"/>
                    </a14:imgEffect>
                    <a14:imgEffect>
                      <a14:saturation sat="2430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6803" y="295206"/>
            <a:ext cx="2720888" cy="3052466"/>
          </a:xfrm>
          <a:prstGeom prst="rect">
            <a:avLst/>
          </a:prstGeom>
        </p:spPr>
      </p:pic>
      <p:pic>
        <p:nvPicPr>
          <p:cNvPr id="7" name="Picture 6" descr="A picture containing flower&#10;&#10;Description automatically generated">
            <a:extLst>
              <a:ext uri="{FF2B5EF4-FFF2-40B4-BE49-F238E27FC236}">
                <a16:creationId xmlns:a16="http://schemas.microsoft.com/office/drawing/2014/main" id="{AD66B86E-A48E-46C5-882E-49729931A0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502915">
            <a:off x="100976" y="784148"/>
            <a:ext cx="2652620" cy="3003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0B994D-7532-4998-B70F-CBAA651D5F4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9983" y="537404"/>
            <a:ext cx="2764772" cy="300370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04A9F-248E-4FDE-9EBB-A2B083F3DC97}"/>
              </a:ext>
            </a:extLst>
          </p:cNvPr>
          <p:cNvGrpSpPr/>
          <p:nvPr/>
        </p:nvGrpSpPr>
        <p:grpSpPr>
          <a:xfrm>
            <a:off x="8731329" y="181428"/>
            <a:ext cx="3340415" cy="3715657"/>
            <a:chOff x="3897085" y="3185885"/>
            <a:chExt cx="3340415" cy="3715657"/>
          </a:xfrm>
        </p:grpSpPr>
        <p:pic>
          <p:nvPicPr>
            <p:cNvPr id="11" name="Picture 10" descr="A picture containing laptop, light&#10;&#10;Description automatically generated">
              <a:extLst>
                <a:ext uri="{FF2B5EF4-FFF2-40B4-BE49-F238E27FC236}">
                  <a16:creationId xmlns:a16="http://schemas.microsoft.com/office/drawing/2014/main" id="{4E38A480-5C9C-4AD5-8A64-55C93A34F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97085" y="3185885"/>
              <a:ext cx="3193143" cy="3672115"/>
            </a:xfrm>
            <a:prstGeom prst="rect">
              <a:avLst/>
            </a:prstGeom>
          </p:spPr>
        </p:pic>
        <p:pic>
          <p:nvPicPr>
            <p:cNvPr id="15" name="Picture 14" descr="A picture containing black, computer&#10;&#10;Description automatically generated">
              <a:extLst>
                <a:ext uri="{FF2B5EF4-FFF2-40B4-BE49-F238E27FC236}">
                  <a16:creationId xmlns:a16="http://schemas.microsoft.com/office/drawing/2014/main" id="{DDB545F6-A473-424A-B005-A35CD5720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88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18856" y="3229427"/>
              <a:ext cx="3318644" cy="3672115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76CAA63-5AEB-4F56-B63C-5EEE61927E3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559" y="3783306"/>
            <a:ext cx="2815771" cy="2844801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209552C3-3197-4FFD-8793-F3896C78E6A0}"/>
              </a:ext>
            </a:extLst>
          </p:cNvPr>
          <p:cNvSpPr/>
          <p:nvPr/>
        </p:nvSpPr>
        <p:spPr>
          <a:xfrm>
            <a:off x="1872343" y="812800"/>
            <a:ext cx="1792514" cy="602343"/>
          </a:xfrm>
          <a:prstGeom prst="arc">
            <a:avLst>
              <a:gd name="adj1" fmla="val 11328977"/>
              <a:gd name="adj2" fmla="val 21390095"/>
            </a:avLst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28B4255-0F5B-44DD-ABD6-CD6BC2809FD3}"/>
              </a:ext>
            </a:extLst>
          </p:cNvPr>
          <p:cNvSpPr/>
          <p:nvPr/>
        </p:nvSpPr>
        <p:spPr>
          <a:xfrm rot="21225262">
            <a:off x="7920980" y="306548"/>
            <a:ext cx="1792514" cy="602343"/>
          </a:xfrm>
          <a:prstGeom prst="arc">
            <a:avLst>
              <a:gd name="adj1" fmla="val 11328977"/>
              <a:gd name="adj2" fmla="val 333610"/>
            </a:avLst>
          </a:prstGeom>
          <a:ln w="19050"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AF0E1F8-32BE-4ABB-A215-5E6B97CFD413}"/>
              </a:ext>
            </a:extLst>
          </p:cNvPr>
          <p:cNvSpPr/>
          <p:nvPr/>
        </p:nvSpPr>
        <p:spPr>
          <a:xfrm rot="20985667">
            <a:off x="4440034" y="511628"/>
            <a:ext cx="1792514" cy="602343"/>
          </a:xfrm>
          <a:prstGeom prst="arc">
            <a:avLst>
              <a:gd name="adj1" fmla="val 11328977"/>
              <a:gd name="adj2" fmla="val 21403437"/>
            </a:avLst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897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23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C2B92E0-B38E-4514-8172-FFD47D2625DA}"/>
              </a:ext>
            </a:extLst>
          </p:cNvPr>
          <p:cNvCxnSpPr/>
          <p:nvPr/>
        </p:nvCxnSpPr>
        <p:spPr>
          <a:xfrm flipH="1">
            <a:off x="7175660" y="1115472"/>
            <a:ext cx="230501" cy="124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47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E139-9724-43C1-B1EB-31C6ADA0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400641" cy="646771"/>
          </a:xfrm>
        </p:spPr>
        <p:txBody>
          <a:bodyPr/>
          <a:lstStyle/>
          <a:p>
            <a:r>
              <a:rPr lang="en-CA" dirty="0"/>
              <a:t>The Shape of Things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170DB-FECD-4E1F-BF69-5E3DDF569B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6725" y="2274289"/>
            <a:ext cx="2795048" cy="3105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D3582-6240-4233-B89A-542135EE11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6979" y="2317040"/>
            <a:ext cx="3247879" cy="3062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0FDFB-6BC0-4687-93B3-CF2C383A20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142" y="2317040"/>
            <a:ext cx="2524377" cy="3062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84941F9-A233-428F-A181-6468D617F9FD}"/>
              </a:ext>
            </a:extLst>
          </p:cNvPr>
          <p:cNvSpPr/>
          <p:nvPr/>
        </p:nvSpPr>
        <p:spPr>
          <a:xfrm>
            <a:off x="3401131" y="3681204"/>
            <a:ext cx="735982" cy="33453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2A1724-52E3-4144-924A-5B062A660FDF}"/>
              </a:ext>
            </a:extLst>
          </p:cNvPr>
          <p:cNvSpPr/>
          <p:nvPr/>
        </p:nvSpPr>
        <p:spPr>
          <a:xfrm>
            <a:off x="7331385" y="3681204"/>
            <a:ext cx="735982" cy="33453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5398E-530C-438E-B794-8139A4DC919C}"/>
              </a:ext>
            </a:extLst>
          </p:cNvPr>
          <p:cNvSpPr/>
          <p:nvPr/>
        </p:nvSpPr>
        <p:spPr>
          <a:xfrm>
            <a:off x="10200336" y="6550223"/>
            <a:ext cx="1678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arXiv:1908.00575v1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323297-CDE1-4016-890F-57ED8C8AE67A}"/>
              </a:ext>
            </a:extLst>
          </p:cNvPr>
          <p:cNvSpPr/>
          <p:nvPr/>
        </p:nvSpPr>
        <p:spPr>
          <a:xfrm>
            <a:off x="10200336" y="6350168"/>
            <a:ext cx="1040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/>
              <a:t>images from :</a:t>
            </a:r>
          </a:p>
        </p:txBody>
      </p:sp>
    </p:spTree>
    <p:extLst>
      <p:ext uri="{BB962C8B-B14F-4D97-AF65-F5344CB8AC3E}">
        <p14:creationId xmlns:p14="http://schemas.microsoft.com/office/powerpoint/2010/main" val="119837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7BA7C1-3D18-4DC4-8544-2286242BDDF8}"/>
              </a:ext>
            </a:extLst>
          </p:cNvPr>
          <p:cNvCxnSpPr/>
          <p:nvPr/>
        </p:nvCxnSpPr>
        <p:spPr>
          <a:xfrm flipH="1">
            <a:off x="7175660" y="1115472"/>
            <a:ext cx="230501" cy="124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346116-D381-4AED-BBD1-C8D91BCE93B9}"/>
              </a:ext>
            </a:extLst>
          </p:cNvPr>
          <p:cNvCxnSpPr/>
          <p:nvPr/>
        </p:nvCxnSpPr>
        <p:spPr>
          <a:xfrm flipH="1">
            <a:off x="5750605" y="4016658"/>
            <a:ext cx="230501" cy="124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1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380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9420" y="1911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392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9420" y="1911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14:cNvPr>
              <p14:cNvContentPartPr/>
              <p14:nvPr/>
            </p14:nvContentPartPr>
            <p14:xfrm>
              <a:off x="6140125" y="475535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4485" y="4719716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359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9420" y="1911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14:cNvPr>
              <p14:cNvContentPartPr/>
              <p14:nvPr/>
            </p14:nvContentPartPr>
            <p14:xfrm>
              <a:off x="4715060" y="237954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420" y="2343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14:cNvPr>
              <p14:cNvContentPartPr/>
              <p14:nvPr/>
            </p14:nvContentPartPr>
            <p14:xfrm>
              <a:off x="6140125" y="475535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4485" y="4719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14:cNvPr>
              <p14:cNvContentPartPr/>
              <p14:nvPr/>
            </p14:nvContentPartPr>
            <p14:xfrm>
              <a:off x="6949765" y="4674716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3765" y="4639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14:cNvPr>
              <p14:cNvContentPartPr/>
              <p14:nvPr/>
            </p14:nvContentPartPr>
            <p14:xfrm>
              <a:off x="7304725" y="4089356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9085" y="40533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14:cNvPr>
              <p14:cNvContentPartPr/>
              <p14:nvPr/>
            </p14:nvContentPartPr>
            <p14:xfrm>
              <a:off x="7107085" y="3903596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1085" y="3867956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018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14:cNvPr>
              <p14:cNvContentPartPr/>
              <p14:nvPr/>
            </p14:nvContentPartPr>
            <p14:xfrm>
              <a:off x="6832580" y="2292783"/>
              <a:ext cx="111240" cy="32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6696" y="2256783"/>
                <a:ext cx="18264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14:cNvPr>
              <p14:cNvContentPartPr/>
              <p14:nvPr/>
            </p14:nvContentPartPr>
            <p14:xfrm>
              <a:off x="6093860" y="2191983"/>
              <a:ext cx="77040" cy="52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57860" y="2155983"/>
                <a:ext cx="148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9420" y="1911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14:cNvPr>
              <p14:cNvContentPartPr/>
              <p14:nvPr/>
            </p14:nvContentPartPr>
            <p14:xfrm>
              <a:off x="4715060" y="237954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420" y="2343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14:cNvPr>
              <p14:cNvContentPartPr/>
              <p14:nvPr/>
            </p14:nvContentPartPr>
            <p14:xfrm>
              <a:off x="4018820" y="2345343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2820" y="2309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14:cNvPr>
              <p14:cNvContentPartPr/>
              <p14:nvPr/>
            </p14:nvContentPartPr>
            <p14:xfrm>
              <a:off x="5229685" y="5298236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045" y="5262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14:cNvPr>
              <p14:cNvContentPartPr/>
              <p14:nvPr/>
            </p14:nvContentPartPr>
            <p14:xfrm>
              <a:off x="6140125" y="475535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4485" y="4719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14:cNvPr>
              <p14:cNvContentPartPr/>
              <p14:nvPr/>
            </p14:nvContentPartPr>
            <p14:xfrm>
              <a:off x="6949765" y="4674716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3765" y="4639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14:cNvPr>
              <p14:cNvContentPartPr/>
              <p14:nvPr/>
            </p14:nvContentPartPr>
            <p14:xfrm>
              <a:off x="7304725" y="4089356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9085" y="40533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14:cNvPr>
              <p14:cNvContentPartPr/>
              <p14:nvPr/>
            </p14:nvContentPartPr>
            <p14:xfrm>
              <a:off x="7107085" y="3903596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1085" y="3867956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1570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14:cNvPr>
              <p14:cNvContentPartPr/>
              <p14:nvPr/>
            </p14:nvContentPartPr>
            <p14:xfrm>
              <a:off x="6945620" y="3403023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9980" y="3367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14:cNvPr>
              <p14:cNvContentPartPr/>
              <p14:nvPr/>
            </p14:nvContentPartPr>
            <p14:xfrm>
              <a:off x="6947780" y="3602823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1780" y="35671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14:cNvPr>
              <p14:cNvContentPartPr/>
              <p14:nvPr/>
            </p14:nvContentPartPr>
            <p14:xfrm>
              <a:off x="6832580" y="2292783"/>
              <a:ext cx="111240" cy="32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6696" y="2256783"/>
                <a:ext cx="18264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14:cNvPr>
              <p14:cNvContentPartPr/>
              <p14:nvPr/>
            </p14:nvContentPartPr>
            <p14:xfrm>
              <a:off x="6093860" y="2191983"/>
              <a:ext cx="77040" cy="52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57860" y="2155983"/>
                <a:ext cx="148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9420" y="1911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14:cNvPr>
              <p14:cNvContentPartPr/>
              <p14:nvPr/>
            </p14:nvContentPartPr>
            <p14:xfrm>
              <a:off x="4715060" y="237954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420" y="2343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14:cNvPr>
              <p14:cNvContentPartPr/>
              <p14:nvPr/>
            </p14:nvContentPartPr>
            <p14:xfrm>
              <a:off x="4018820" y="2345343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2820" y="2309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14:cNvPr>
              <p14:cNvContentPartPr/>
              <p14:nvPr/>
            </p14:nvContentPartPr>
            <p14:xfrm>
              <a:off x="3822980" y="2864103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6980" y="28281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14:cNvPr>
              <p14:cNvContentPartPr/>
              <p14:nvPr/>
            </p14:nvContentPartPr>
            <p14:xfrm>
              <a:off x="3831045" y="4280876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5045" y="4245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14:cNvPr>
              <p14:cNvContentPartPr/>
              <p14:nvPr/>
            </p14:nvContentPartPr>
            <p14:xfrm>
              <a:off x="5229685" y="5298236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045" y="5262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14:cNvPr>
              <p14:cNvContentPartPr/>
              <p14:nvPr/>
            </p14:nvContentPartPr>
            <p14:xfrm>
              <a:off x="6140125" y="475535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4485" y="4719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14:cNvPr>
              <p14:cNvContentPartPr/>
              <p14:nvPr/>
            </p14:nvContentPartPr>
            <p14:xfrm>
              <a:off x="6949765" y="4674716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3765" y="4639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14:cNvPr>
              <p14:cNvContentPartPr/>
              <p14:nvPr/>
            </p14:nvContentPartPr>
            <p14:xfrm>
              <a:off x="7304725" y="4089356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9085" y="40533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14:cNvPr>
              <p14:cNvContentPartPr/>
              <p14:nvPr/>
            </p14:nvContentPartPr>
            <p14:xfrm>
              <a:off x="7107085" y="3903596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1085" y="3867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4CF43FB-0BF7-4183-9AC3-7F524DFFD90B}"/>
                  </a:ext>
                </a:extLst>
              </p14:cNvPr>
              <p14:cNvContentPartPr/>
              <p14:nvPr/>
            </p14:nvContentPartPr>
            <p14:xfrm>
              <a:off x="4194140" y="3370623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4CF43FB-0BF7-4183-9AC3-7F524DFFD9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8500" y="3334983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66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14:cNvPr>
              <p14:cNvContentPartPr/>
              <p14:nvPr/>
            </p14:nvContentPartPr>
            <p14:xfrm>
              <a:off x="6945620" y="3403023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9980" y="3367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14:cNvPr>
              <p14:cNvContentPartPr/>
              <p14:nvPr/>
            </p14:nvContentPartPr>
            <p14:xfrm>
              <a:off x="6947780" y="3602823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1780" y="35671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14:cNvPr>
              <p14:cNvContentPartPr/>
              <p14:nvPr/>
            </p14:nvContentPartPr>
            <p14:xfrm>
              <a:off x="6832580" y="2292783"/>
              <a:ext cx="111240" cy="32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6696" y="2256783"/>
                <a:ext cx="18264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14:cNvPr>
              <p14:cNvContentPartPr/>
              <p14:nvPr/>
            </p14:nvContentPartPr>
            <p14:xfrm>
              <a:off x="6093860" y="2191983"/>
              <a:ext cx="77040" cy="52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57860" y="2155983"/>
                <a:ext cx="148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14:cNvPr>
              <p14:cNvContentPartPr/>
              <p14:nvPr/>
            </p14:nvContentPartPr>
            <p14:xfrm>
              <a:off x="5883980" y="1612383"/>
              <a:ext cx="360" cy="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7980" y="15767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14:cNvPr>
              <p14:cNvContentPartPr/>
              <p14:nvPr/>
            </p14:nvContentPartPr>
            <p14:xfrm>
              <a:off x="5774900" y="1572063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8900" y="15364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14:cNvPr>
              <p14:cNvContentPartPr/>
              <p14:nvPr/>
            </p14:nvContentPartPr>
            <p14:xfrm>
              <a:off x="5239940" y="166926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3940" y="16332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9420" y="1911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14:cNvPr>
              <p14:cNvContentPartPr/>
              <p14:nvPr/>
            </p14:nvContentPartPr>
            <p14:xfrm>
              <a:off x="5139140" y="2046543"/>
              <a:ext cx="36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3140" y="2010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14:cNvPr>
              <p14:cNvContentPartPr/>
              <p14:nvPr/>
            </p14:nvContentPartPr>
            <p14:xfrm>
              <a:off x="4715060" y="237954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420" y="2343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14:cNvPr>
              <p14:cNvContentPartPr/>
              <p14:nvPr/>
            </p14:nvContentPartPr>
            <p14:xfrm>
              <a:off x="4018820" y="2345343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2820" y="2309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14:cNvPr>
              <p14:cNvContentPartPr/>
              <p14:nvPr/>
            </p14:nvContentPartPr>
            <p14:xfrm>
              <a:off x="3822980" y="2864103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6980" y="28281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14:cNvPr>
              <p14:cNvContentPartPr/>
              <p14:nvPr/>
            </p14:nvContentPartPr>
            <p14:xfrm>
              <a:off x="3831045" y="4280876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5045" y="4245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14:cNvPr>
              <p14:cNvContentPartPr/>
              <p14:nvPr/>
            </p14:nvContentPartPr>
            <p14:xfrm>
              <a:off x="5229685" y="5298236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045" y="5262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14:cNvPr>
              <p14:cNvContentPartPr/>
              <p14:nvPr/>
            </p14:nvContentPartPr>
            <p14:xfrm>
              <a:off x="5916205" y="5242076"/>
              <a:ext cx="360" cy="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0205" y="5206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14:cNvPr>
              <p14:cNvContentPartPr/>
              <p14:nvPr/>
            </p14:nvContentPartPr>
            <p14:xfrm>
              <a:off x="5972725" y="4965596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6725" y="4929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14:cNvPr>
              <p14:cNvContentPartPr/>
              <p14:nvPr/>
            </p14:nvContentPartPr>
            <p14:xfrm>
              <a:off x="6140125" y="475535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4485" y="4719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14:cNvPr>
              <p14:cNvContentPartPr/>
              <p14:nvPr/>
            </p14:nvContentPartPr>
            <p14:xfrm>
              <a:off x="6949765" y="4674716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3765" y="4639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14:cNvPr>
              <p14:cNvContentPartPr/>
              <p14:nvPr/>
            </p14:nvContentPartPr>
            <p14:xfrm>
              <a:off x="7280605" y="4224716"/>
              <a:ext cx="48960" cy="64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44965" y="4188716"/>
                <a:ext cx="120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14:cNvPr>
              <p14:cNvContentPartPr/>
              <p14:nvPr/>
            </p14:nvContentPartPr>
            <p14:xfrm>
              <a:off x="7304725" y="4089356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9085" y="40533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14:cNvPr>
              <p14:cNvContentPartPr/>
              <p14:nvPr/>
            </p14:nvContentPartPr>
            <p14:xfrm>
              <a:off x="7107085" y="3903596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1085" y="3867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14:cNvPr>
              <p14:cNvContentPartPr/>
              <p14:nvPr/>
            </p14:nvContentPartPr>
            <p14:xfrm>
              <a:off x="7001965" y="3804596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325" y="3768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4CF43FB-0BF7-4183-9AC3-7F524DFFD90B}"/>
                  </a:ext>
                </a:extLst>
              </p14:cNvPr>
              <p14:cNvContentPartPr/>
              <p14:nvPr/>
            </p14:nvContentPartPr>
            <p14:xfrm>
              <a:off x="4194140" y="3370623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4CF43FB-0BF7-4183-9AC3-7F524DFFD9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8500" y="3334983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6474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14:cNvPr>
              <p14:cNvContentPartPr/>
              <p14:nvPr/>
            </p14:nvContentPartPr>
            <p14:xfrm>
              <a:off x="6945620" y="3403023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9980" y="3367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14:cNvPr>
              <p14:cNvContentPartPr/>
              <p14:nvPr/>
            </p14:nvContentPartPr>
            <p14:xfrm>
              <a:off x="6947780" y="3602823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1780" y="35671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14:cNvPr>
              <p14:cNvContentPartPr/>
              <p14:nvPr/>
            </p14:nvContentPartPr>
            <p14:xfrm>
              <a:off x="6832580" y="2292783"/>
              <a:ext cx="111240" cy="32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6696" y="2256783"/>
                <a:ext cx="18264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14:cNvPr>
              <p14:cNvContentPartPr/>
              <p14:nvPr/>
            </p14:nvContentPartPr>
            <p14:xfrm>
              <a:off x="6093860" y="2191983"/>
              <a:ext cx="77040" cy="52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57860" y="2155983"/>
                <a:ext cx="148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14:cNvPr>
              <p14:cNvContentPartPr/>
              <p14:nvPr/>
            </p14:nvContentPartPr>
            <p14:xfrm>
              <a:off x="5982620" y="1993983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6980" y="1958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14:cNvPr>
              <p14:cNvContentPartPr/>
              <p14:nvPr/>
            </p14:nvContentPartPr>
            <p14:xfrm>
              <a:off x="5928260" y="1816503"/>
              <a:ext cx="36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2620" y="17805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14:cNvPr>
              <p14:cNvContentPartPr/>
              <p14:nvPr/>
            </p14:nvContentPartPr>
            <p14:xfrm>
              <a:off x="5883980" y="1612383"/>
              <a:ext cx="360" cy="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7980" y="15767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14:cNvPr>
              <p14:cNvContentPartPr/>
              <p14:nvPr/>
            </p14:nvContentPartPr>
            <p14:xfrm>
              <a:off x="5774900" y="1572063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8900" y="15364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14:cNvPr>
              <p14:cNvContentPartPr/>
              <p14:nvPr/>
            </p14:nvContentPartPr>
            <p14:xfrm>
              <a:off x="5239940" y="166926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3940" y="16332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9420" y="1911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14:cNvPr>
              <p14:cNvContentPartPr/>
              <p14:nvPr/>
            </p14:nvContentPartPr>
            <p14:xfrm>
              <a:off x="5139140" y="2046543"/>
              <a:ext cx="36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3140" y="2010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14:cNvPr>
              <p14:cNvContentPartPr/>
              <p14:nvPr/>
            </p14:nvContentPartPr>
            <p14:xfrm>
              <a:off x="4715060" y="237954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420" y="2343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14:cNvPr>
              <p14:cNvContentPartPr/>
              <p14:nvPr/>
            </p14:nvContentPartPr>
            <p14:xfrm>
              <a:off x="4018820" y="2345343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2820" y="2309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14:cNvPr>
              <p14:cNvContentPartPr/>
              <p14:nvPr/>
            </p14:nvContentPartPr>
            <p14:xfrm>
              <a:off x="3822980" y="2864103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6980" y="28281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14:cNvPr>
              <p14:cNvContentPartPr/>
              <p14:nvPr/>
            </p14:nvContentPartPr>
            <p14:xfrm>
              <a:off x="3831045" y="4280876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5045" y="4245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14:cNvPr>
              <p14:cNvContentPartPr/>
              <p14:nvPr/>
            </p14:nvContentPartPr>
            <p14:xfrm>
              <a:off x="4014645" y="4587956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9005" y="4551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14:cNvPr>
              <p14:cNvContentPartPr/>
              <p14:nvPr/>
            </p14:nvContentPartPr>
            <p14:xfrm>
              <a:off x="5173165" y="5032196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7525" y="499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14:cNvPr>
              <p14:cNvContentPartPr/>
              <p14:nvPr/>
            </p14:nvContentPartPr>
            <p14:xfrm>
              <a:off x="5229685" y="5298236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045" y="5262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14:cNvPr>
              <p14:cNvContentPartPr/>
              <p14:nvPr/>
            </p14:nvContentPartPr>
            <p14:xfrm>
              <a:off x="5916205" y="5242076"/>
              <a:ext cx="360" cy="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0205" y="5206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14:cNvPr>
              <p14:cNvContentPartPr/>
              <p14:nvPr/>
            </p14:nvContentPartPr>
            <p14:xfrm>
              <a:off x="5972725" y="4965596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6725" y="4929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14:cNvPr>
              <p14:cNvContentPartPr/>
              <p14:nvPr/>
            </p14:nvContentPartPr>
            <p14:xfrm>
              <a:off x="6140125" y="475535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4485" y="4719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14:cNvPr>
              <p14:cNvContentPartPr/>
              <p14:nvPr/>
            </p14:nvContentPartPr>
            <p14:xfrm>
              <a:off x="6384565" y="4581836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8565" y="454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14:cNvPr>
              <p14:cNvContentPartPr/>
              <p14:nvPr/>
            </p14:nvContentPartPr>
            <p14:xfrm>
              <a:off x="6576085" y="4563836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0445" y="45278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14:cNvPr>
              <p14:cNvContentPartPr/>
              <p14:nvPr/>
            </p14:nvContentPartPr>
            <p14:xfrm>
              <a:off x="6949765" y="4674716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3765" y="4639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14:cNvPr>
              <p14:cNvContentPartPr/>
              <p14:nvPr/>
            </p14:nvContentPartPr>
            <p14:xfrm>
              <a:off x="7280605" y="4224716"/>
              <a:ext cx="48960" cy="64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44965" y="4188716"/>
                <a:ext cx="120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14:cNvPr>
              <p14:cNvContentPartPr/>
              <p14:nvPr/>
            </p14:nvContentPartPr>
            <p14:xfrm>
              <a:off x="7304725" y="4089356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9085" y="40533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14:cNvPr>
              <p14:cNvContentPartPr/>
              <p14:nvPr/>
            </p14:nvContentPartPr>
            <p14:xfrm>
              <a:off x="7107085" y="3903596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1085" y="3867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14:cNvPr>
              <p14:cNvContentPartPr/>
              <p14:nvPr/>
            </p14:nvContentPartPr>
            <p14:xfrm>
              <a:off x="7001965" y="3804596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325" y="3768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4CF43FB-0BF7-4183-9AC3-7F524DFFD90B}"/>
                  </a:ext>
                </a:extLst>
              </p14:cNvPr>
              <p14:cNvContentPartPr/>
              <p14:nvPr/>
            </p14:nvContentPartPr>
            <p14:xfrm>
              <a:off x="4194140" y="3370623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4CF43FB-0BF7-4183-9AC3-7F524DFFD9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8500" y="3334983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10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14:cNvPr>
              <p14:cNvContentPartPr/>
              <p14:nvPr/>
            </p14:nvContentPartPr>
            <p14:xfrm>
              <a:off x="6945620" y="3403023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9980" y="3367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14:cNvPr>
              <p14:cNvContentPartPr/>
              <p14:nvPr/>
            </p14:nvContentPartPr>
            <p14:xfrm>
              <a:off x="6947780" y="3602823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1780" y="35671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14:cNvPr>
              <p14:cNvContentPartPr/>
              <p14:nvPr/>
            </p14:nvContentPartPr>
            <p14:xfrm>
              <a:off x="6832580" y="2292783"/>
              <a:ext cx="111240" cy="32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6696" y="2256783"/>
                <a:ext cx="18264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14:cNvPr>
              <p14:cNvContentPartPr/>
              <p14:nvPr/>
            </p14:nvContentPartPr>
            <p14:xfrm>
              <a:off x="6093860" y="2191983"/>
              <a:ext cx="77040" cy="52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57860" y="2155983"/>
                <a:ext cx="148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14:cNvPr>
              <p14:cNvContentPartPr/>
              <p14:nvPr/>
            </p14:nvContentPartPr>
            <p14:xfrm>
              <a:off x="5982620" y="1993983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6980" y="1958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14:cNvPr>
              <p14:cNvContentPartPr/>
              <p14:nvPr/>
            </p14:nvContentPartPr>
            <p14:xfrm>
              <a:off x="5928260" y="1816503"/>
              <a:ext cx="36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2620" y="17805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14:cNvPr>
              <p14:cNvContentPartPr/>
              <p14:nvPr/>
            </p14:nvContentPartPr>
            <p14:xfrm>
              <a:off x="5883980" y="1612383"/>
              <a:ext cx="360" cy="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7980" y="15767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14:cNvPr>
              <p14:cNvContentPartPr/>
              <p14:nvPr/>
            </p14:nvContentPartPr>
            <p14:xfrm>
              <a:off x="5774900" y="1572063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8900" y="15364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14:cNvPr>
              <p14:cNvContentPartPr/>
              <p14:nvPr/>
            </p14:nvContentPartPr>
            <p14:xfrm>
              <a:off x="5239940" y="166926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3940" y="16332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9420" y="1911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14:cNvPr>
              <p14:cNvContentPartPr/>
              <p14:nvPr/>
            </p14:nvContentPartPr>
            <p14:xfrm>
              <a:off x="5139140" y="2046543"/>
              <a:ext cx="36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3140" y="2010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14:cNvPr>
              <p14:cNvContentPartPr/>
              <p14:nvPr/>
            </p14:nvContentPartPr>
            <p14:xfrm>
              <a:off x="4715060" y="237954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420" y="2343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14:cNvPr>
              <p14:cNvContentPartPr/>
              <p14:nvPr/>
            </p14:nvContentPartPr>
            <p14:xfrm>
              <a:off x="4018820" y="2345343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2820" y="2309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B78463D-1AF8-44AB-B0DD-A3FD34A5A248}"/>
                  </a:ext>
                </a:extLst>
              </p14:cNvPr>
              <p14:cNvContentPartPr/>
              <p14:nvPr/>
            </p14:nvContentPartPr>
            <p14:xfrm>
              <a:off x="3946100" y="2474583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B78463D-1AF8-44AB-B0DD-A3FD34A5A2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0100" y="24385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14:cNvPr>
              <p14:cNvContentPartPr/>
              <p14:nvPr/>
            </p14:nvContentPartPr>
            <p14:xfrm>
              <a:off x="3822980" y="2864103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6980" y="28281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14:cNvPr>
              <p14:cNvContentPartPr/>
              <p14:nvPr/>
            </p14:nvContentPartPr>
            <p14:xfrm>
              <a:off x="3831045" y="4280876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5045" y="4245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71B92C2-C2E4-410C-9EAC-C2D51D3E64AA}"/>
                  </a:ext>
                </a:extLst>
              </p14:cNvPr>
              <p14:cNvContentPartPr/>
              <p14:nvPr/>
            </p14:nvContentPartPr>
            <p14:xfrm>
              <a:off x="3901605" y="4416236"/>
              <a:ext cx="360" cy="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71B92C2-C2E4-410C-9EAC-C2D51D3E64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5965" y="4380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14:cNvPr>
              <p14:cNvContentPartPr/>
              <p14:nvPr/>
            </p14:nvContentPartPr>
            <p14:xfrm>
              <a:off x="4014645" y="4587956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9005" y="4551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19B4F22-9B0C-41CD-A0E8-4192636DE2A6}"/>
                  </a:ext>
                </a:extLst>
              </p14:cNvPr>
              <p14:cNvContentPartPr/>
              <p14:nvPr/>
            </p14:nvContentPartPr>
            <p14:xfrm>
              <a:off x="4184205" y="4666796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19B4F22-9B0C-41CD-A0E8-4192636DE2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8565" y="46307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14:cNvPr>
              <p14:cNvContentPartPr/>
              <p14:nvPr/>
            </p14:nvContentPartPr>
            <p14:xfrm>
              <a:off x="5173165" y="5032196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7525" y="499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D4996FB-CABF-4302-B817-8B4B85D2AFFF}"/>
                  </a:ext>
                </a:extLst>
              </p14:cNvPr>
              <p14:cNvContentPartPr/>
              <p14:nvPr/>
            </p14:nvContentPartPr>
            <p14:xfrm>
              <a:off x="5223925" y="5217596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D4996FB-CABF-4302-B817-8B4B85D2AF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7925" y="5181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14:cNvPr>
              <p14:cNvContentPartPr/>
              <p14:nvPr/>
            </p14:nvContentPartPr>
            <p14:xfrm>
              <a:off x="5229685" y="5298236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045" y="5262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1C3FF19-9A37-4CC4-A127-ACB910847A67}"/>
                  </a:ext>
                </a:extLst>
              </p14:cNvPr>
              <p14:cNvContentPartPr/>
              <p14:nvPr/>
            </p14:nvContentPartPr>
            <p14:xfrm>
              <a:off x="5326885" y="5373116"/>
              <a:ext cx="232200" cy="32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1C3FF19-9A37-4CC4-A127-ACB910847A6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90941" y="5337476"/>
                <a:ext cx="30372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14:cNvPr>
              <p14:cNvContentPartPr/>
              <p14:nvPr/>
            </p14:nvContentPartPr>
            <p14:xfrm>
              <a:off x="5916205" y="5242076"/>
              <a:ext cx="360" cy="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0205" y="5206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39DAB3B-6982-46A2-ACB8-EB51436F956E}"/>
                  </a:ext>
                </a:extLst>
              </p14:cNvPr>
              <p14:cNvContentPartPr/>
              <p14:nvPr/>
            </p14:nvContentPartPr>
            <p14:xfrm>
              <a:off x="5950405" y="5108516"/>
              <a:ext cx="36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39DAB3B-6982-46A2-ACB8-EB51436F95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4765" y="50728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14:cNvPr>
              <p14:cNvContentPartPr/>
              <p14:nvPr/>
            </p14:nvContentPartPr>
            <p14:xfrm>
              <a:off x="5972725" y="4965596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6725" y="4929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14:cNvPr>
              <p14:cNvContentPartPr/>
              <p14:nvPr/>
            </p14:nvContentPartPr>
            <p14:xfrm>
              <a:off x="6140125" y="475535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4485" y="4719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14:cNvPr>
              <p14:cNvContentPartPr/>
              <p14:nvPr/>
            </p14:nvContentPartPr>
            <p14:xfrm>
              <a:off x="6384565" y="4581836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8565" y="454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14:cNvPr>
              <p14:cNvContentPartPr/>
              <p14:nvPr/>
            </p14:nvContentPartPr>
            <p14:xfrm>
              <a:off x="6576085" y="4563836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0445" y="45278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14:cNvPr>
              <p14:cNvContentPartPr/>
              <p14:nvPr/>
            </p14:nvContentPartPr>
            <p14:xfrm>
              <a:off x="6949765" y="4674716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3765" y="4639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14:cNvPr>
              <p14:cNvContentPartPr/>
              <p14:nvPr/>
            </p14:nvContentPartPr>
            <p14:xfrm>
              <a:off x="7280605" y="4224716"/>
              <a:ext cx="48960" cy="64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44965" y="4188716"/>
                <a:ext cx="120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14:cNvPr>
              <p14:cNvContentPartPr/>
              <p14:nvPr/>
            </p14:nvContentPartPr>
            <p14:xfrm>
              <a:off x="7304725" y="4089356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9085" y="40533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14:cNvPr>
              <p14:cNvContentPartPr/>
              <p14:nvPr/>
            </p14:nvContentPartPr>
            <p14:xfrm>
              <a:off x="7107085" y="3903596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1085" y="3867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14:cNvPr>
              <p14:cNvContentPartPr/>
              <p14:nvPr/>
            </p14:nvContentPartPr>
            <p14:xfrm>
              <a:off x="7001965" y="3804596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325" y="3768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4CF43FB-0BF7-4183-9AC3-7F524DFFD90B}"/>
                  </a:ext>
                </a:extLst>
              </p14:cNvPr>
              <p14:cNvContentPartPr/>
              <p14:nvPr/>
            </p14:nvContentPartPr>
            <p14:xfrm>
              <a:off x="4194140" y="3370623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4CF43FB-0BF7-4183-9AC3-7F524DFFD9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8500" y="333498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1ECBC69-4BFA-4A64-BC33-D5F5AD15BEC8}"/>
              </a:ext>
            </a:extLst>
          </p:cNvPr>
          <p:cNvSpPr txBox="1"/>
          <p:nvPr/>
        </p:nvSpPr>
        <p:spPr>
          <a:xfrm>
            <a:off x="7277429" y="6355080"/>
            <a:ext cx="504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(this is not a virus)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77791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k crystal glass female shoe with flower on white background ...">
            <a:extLst>
              <a:ext uri="{FF2B5EF4-FFF2-40B4-BE49-F238E27FC236}">
                <a16:creationId xmlns:a16="http://schemas.microsoft.com/office/drawing/2014/main" id="{CC82C9E6-8F7C-49C7-8E82-792268E6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9167" y="1716420"/>
            <a:ext cx="6922833" cy="496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4" name="3D Model 43" descr="Light Gray Sphere">
                <a:extLst>
                  <a:ext uri="{FF2B5EF4-FFF2-40B4-BE49-F238E27FC236}">
                    <a16:creationId xmlns:a16="http://schemas.microsoft.com/office/drawing/2014/main" id="{0C7AFDC6-E341-43B2-96C7-BB367B5E75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555656"/>
                  </p:ext>
                </p:extLst>
              </p:nvPr>
            </p:nvGraphicFramePr>
            <p:xfrm>
              <a:off x="7515905" y="4418793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4" name="3D Model 43" descr="Light Gray Sphere">
                <a:extLst>
                  <a:ext uri="{FF2B5EF4-FFF2-40B4-BE49-F238E27FC236}">
                    <a16:creationId xmlns:a16="http://schemas.microsoft.com/office/drawing/2014/main" id="{0C7AFDC6-E341-43B2-96C7-BB367B5E75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5905" y="4418793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DBB1A4-82DA-4026-A75F-CFC5C8E10F9C}"/>
                  </a:ext>
                </a:extLst>
              </p:cNvPr>
              <p:cNvSpPr txBox="1"/>
              <p:nvPr/>
            </p:nvSpPr>
            <p:spPr>
              <a:xfrm>
                <a:off x="7600245" y="4430823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:36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:25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:19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DBB1A4-82DA-4026-A75F-CFC5C8E1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245" y="4430823"/>
                <a:ext cx="728390" cy="5770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5" name="3D Model 34" descr="Light Gray Sphere">
                <a:extLst>
                  <a:ext uri="{FF2B5EF4-FFF2-40B4-BE49-F238E27FC236}">
                    <a16:creationId xmlns:a16="http://schemas.microsoft.com/office/drawing/2014/main" id="{D893C4C7-6421-4F9B-A649-D4B7D265D1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426596"/>
                  </p:ext>
                </p:extLst>
              </p:nvPr>
            </p:nvGraphicFramePr>
            <p:xfrm>
              <a:off x="8338366" y="3943839"/>
              <a:ext cx="557782" cy="5577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7782" cy="55778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949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5" name="3D Model 34" descr="Light Gray Sphere">
                <a:extLst>
                  <a:ext uri="{FF2B5EF4-FFF2-40B4-BE49-F238E27FC236}">
                    <a16:creationId xmlns:a16="http://schemas.microsoft.com/office/drawing/2014/main" id="{D893C4C7-6421-4F9B-A649-D4B7D265D1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38366" y="3943839"/>
                <a:ext cx="557782" cy="557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7FE8EA-24FA-4A2E-9572-61B6852315FB}"/>
                  </a:ext>
                </a:extLst>
              </p:cNvPr>
              <p:cNvSpPr txBox="1"/>
              <p:nvPr/>
            </p:nvSpPr>
            <p:spPr>
              <a:xfrm>
                <a:off x="8400977" y="3936466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 3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:42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:12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7FE8EA-24FA-4A2E-9572-61B685231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977" y="3936466"/>
                <a:ext cx="728390" cy="5770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1" name="3D Model 30" descr="Light Gray Sphere">
                <a:extLst>
                  <a:ext uri="{FF2B5EF4-FFF2-40B4-BE49-F238E27FC236}">
                    <a16:creationId xmlns:a16="http://schemas.microsoft.com/office/drawing/2014/main" id="{3F48BE55-0B2B-4AEC-96F8-C08EC6BDB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555656"/>
                  </p:ext>
                </p:extLst>
              </p:nvPr>
            </p:nvGraphicFramePr>
            <p:xfrm>
              <a:off x="7638492" y="3851948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1" name="3D Model 30" descr="Light Gray Sphere">
                <a:extLst>
                  <a:ext uri="{FF2B5EF4-FFF2-40B4-BE49-F238E27FC236}">
                    <a16:creationId xmlns:a16="http://schemas.microsoft.com/office/drawing/2014/main" id="{3F48BE55-0B2B-4AEC-96F8-C08EC6BDB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8492" y="3851948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865264-B008-4FBC-B80B-AEC7012C7976}"/>
                  </a:ext>
                </a:extLst>
              </p:cNvPr>
              <p:cNvSpPr txBox="1"/>
              <p:nvPr/>
            </p:nvSpPr>
            <p:spPr>
              <a:xfrm>
                <a:off x="7722832" y="3863978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:16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:33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:19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865264-B008-4FBC-B80B-AEC7012C7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832" y="3863978"/>
                <a:ext cx="728390" cy="5770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3D Model 26" descr="Light Gray Sphere">
                <a:extLst>
                  <a:ext uri="{FF2B5EF4-FFF2-40B4-BE49-F238E27FC236}">
                    <a16:creationId xmlns:a16="http://schemas.microsoft.com/office/drawing/2014/main" id="{7039FA9B-AD80-409E-B5A7-AA27D3A11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555656"/>
                  </p:ext>
                </p:extLst>
              </p:nvPr>
            </p:nvGraphicFramePr>
            <p:xfrm>
              <a:off x="6842600" y="3791464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3D Model 26" descr="Light Gray Sphere">
                <a:extLst>
                  <a:ext uri="{FF2B5EF4-FFF2-40B4-BE49-F238E27FC236}">
                    <a16:creationId xmlns:a16="http://schemas.microsoft.com/office/drawing/2014/main" id="{7039FA9B-AD80-409E-B5A7-AA27D3A11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600" y="3791464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46618D-0643-4173-8885-490474FADD1D}"/>
                  </a:ext>
                </a:extLst>
              </p:cNvPr>
              <p:cNvSpPr txBox="1"/>
              <p:nvPr/>
            </p:nvSpPr>
            <p:spPr>
              <a:xfrm>
                <a:off x="6926940" y="3803494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:4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:50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:17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46618D-0643-4173-8885-490474FAD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940" y="3803494"/>
                <a:ext cx="728390" cy="5770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8AD8B402-1331-4C5A-8A8B-5E4B037CA1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555656"/>
                  </p:ext>
                </p:extLst>
              </p:nvPr>
            </p:nvGraphicFramePr>
            <p:xfrm>
              <a:off x="7222333" y="3881526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8AD8B402-1331-4C5A-8A8B-5E4B037CA1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333" y="3881526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72AE40-367D-43F7-B674-52B8D47AE68A}"/>
                  </a:ext>
                </a:extLst>
              </p:cNvPr>
              <p:cNvSpPr txBox="1"/>
              <p:nvPr/>
            </p:nvSpPr>
            <p:spPr>
              <a:xfrm>
                <a:off x="7306673" y="3893556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:8 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:26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:19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72AE40-367D-43F7-B674-52B8D47AE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73" y="3893556"/>
                <a:ext cx="728390" cy="5770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Light Gray Sphere">
                <a:extLst>
                  <a:ext uri="{FF2B5EF4-FFF2-40B4-BE49-F238E27FC236}">
                    <a16:creationId xmlns:a16="http://schemas.microsoft.com/office/drawing/2014/main" id="{E380AD5D-670B-4805-8181-C63D2C6CA6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555656"/>
                  </p:ext>
                </p:extLst>
              </p:nvPr>
            </p:nvGraphicFramePr>
            <p:xfrm>
              <a:off x="7917853" y="4151215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Light Gray Sphere">
                <a:extLst>
                  <a:ext uri="{FF2B5EF4-FFF2-40B4-BE49-F238E27FC236}">
                    <a16:creationId xmlns:a16="http://schemas.microsoft.com/office/drawing/2014/main" id="{E380AD5D-670B-4805-8181-C63D2C6CA6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17853" y="4151215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200290-9C21-4F01-9B9D-696222173302}"/>
                  </a:ext>
                </a:extLst>
              </p:cNvPr>
              <p:cNvSpPr txBox="1"/>
              <p:nvPr/>
            </p:nvSpPr>
            <p:spPr>
              <a:xfrm>
                <a:off x="8002193" y="4163245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:10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:35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:11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200290-9C21-4F01-9B9D-696222173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193" y="4163245"/>
                <a:ext cx="728390" cy="5770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Model 14" descr="Light Gray Sphere">
                <a:extLst>
                  <a:ext uri="{FF2B5EF4-FFF2-40B4-BE49-F238E27FC236}">
                    <a16:creationId xmlns:a16="http://schemas.microsoft.com/office/drawing/2014/main" id="{161D93BE-7A83-462C-A57A-90A247814D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555656"/>
                  </p:ext>
                </p:extLst>
              </p:nvPr>
            </p:nvGraphicFramePr>
            <p:xfrm>
              <a:off x="8613373" y="4358605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Model 14" descr="Light Gray Sphere">
                <a:extLst>
                  <a:ext uri="{FF2B5EF4-FFF2-40B4-BE49-F238E27FC236}">
                    <a16:creationId xmlns:a16="http://schemas.microsoft.com/office/drawing/2014/main" id="{161D93BE-7A83-462C-A57A-90A247814D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3373" y="4358605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832F2F-8330-4EAF-97BE-43AB29749C6F}"/>
                  </a:ext>
                </a:extLst>
              </p:cNvPr>
              <p:cNvSpPr txBox="1"/>
              <p:nvPr/>
            </p:nvSpPr>
            <p:spPr>
              <a:xfrm>
                <a:off x="8697713" y="4370635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:22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:25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:19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832F2F-8330-4EAF-97BE-43AB29749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713" y="4370635"/>
                <a:ext cx="728390" cy="5770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 descr="Light Gray Sphere">
                <a:extLst>
                  <a:ext uri="{FF2B5EF4-FFF2-40B4-BE49-F238E27FC236}">
                    <a16:creationId xmlns:a16="http://schemas.microsoft.com/office/drawing/2014/main" id="{2DAC6413-91F2-4F5A-83D5-FFA8655E59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555656"/>
                  </p:ext>
                </p:extLst>
              </p:nvPr>
            </p:nvGraphicFramePr>
            <p:xfrm>
              <a:off x="8641034" y="4553965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 descr="Light Gray Sphere">
                <a:extLst>
                  <a:ext uri="{FF2B5EF4-FFF2-40B4-BE49-F238E27FC236}">
                    <a16:creationId xmlns:a16="http://schemas.microsoft.com/office/drawing/2014/main" id="{2DAC6413-91F2-4F5A-83D5-FFA8655E59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1034" y="4553965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33B693-460B-4A9E-B84C-97CD33DE475E}"/>
                  </a:ext>
                </a:extLst>
              </p:cNvPr>
              <p:cNvSpPr txBox="1"/>
              <p:nvPr/>
            </p:nvSpPr>
            <p:spPr>
              <a:xfrm>
                <a:off x="8725374" y="4565995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:28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:23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:12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33B693-460B-4A9E-B84C-97CD33DE4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374" y="4565995"/>
                <a:ext cx="728390" cy="57708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 Model 20" descr="Light Gray Sphere">
                <a:extLst>
                  <a:ext uri="{FF2B5EF4-FFF2-40B4-BE49-F238E27FC236}">
                    <a16:creationId xmlns:a16="http://schemas.microsoft.com/office/drawing/2014/main" id="{CBCA62C7-08A0-44AE-8436-2DEA7B39BB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555656"/>
                  </p:ext>
                </p:extLst>
              </p:nvPr>
            </p:nvGraphicFramePr>
            <p:xfrm>
              <a:off x="9131625" y="4325614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 Model 20" descr="Light Gray Sphere">
                <a:extLst>
                  <a:ext uri="{FF2B5EF4-FFF2-40B4-BE49-F238E27FC236}">
                    <a16:creationId xmlns:a16="http://schemas.microsoft.com/office/drawing/2014/main" id="{CBCA62C7-08A0-44AE-8436-2DEA7B39BB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1625" y="4325614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F341D-CFF4-4E26-8EB4-9025BE37E08E}"/>
                  </a:ext>
                </a:extLst>
              </p:cNvPr>
              <p:cNvSpPr txBox="1"/>
              <p:nvPr/>
            </p:nvSpPr>
            <p:spPr>
              <a:xfrm>
                <a:off x="9215965" y="4337644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:47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:31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 6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F341D-CFF4-4E26-8EB4-9025BE37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965" y="4337644"/>
                <a:ext cx="728390" cy="57708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Light Gray Sphere">
                <a:extLst>
                  <a:ext uri="{FF2B5EF4-FFF2-40B4-BE49-F238E27FC236}">
                    <a16:creationId xmlns:a16="http://schemas.microsoft.com/office/drawing/2014/main" id="{5605A0C4-8179-4C7D-A15D-AD23E35B68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555656"/>
                  </p:ext>
                </p:extLst>
              </p:nvPr>
            </p:nvGraphicFramePr>
            <p:xfrm>
              <a:off x="7090988" y="4231350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Light Gray Sphere">
                <a:extLst>
                  <a:ext uri="{FF2B5EF4-FFF2-40B4-BE49-F238E27FC236}">
                    <a16:creationId xmlns:a16="http://schemas.microsoft.com/office/drawing/2014/main" id="{5605A0C4-8179-4C7D-A15D-AD23E35B68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0988" y="4231350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647F09-EDCB-45B2-9A14-733B41178990}"/>
                  </a:ext>
                </a:extLst>
              </p:cNvPr>
              <p:cNvSpPr txBox="1"/>
              <p:nvPr/>
            </p:nvSpPr>
            <p:spPr>
              <a:xfrm>
                <a:off x="7175328" y="4243380"/>
                <a:ext cx="503898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:20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:29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:17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647F09-EDCB-45B2-9A14-733B41178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328" y="4243380"/>
                <a:ext cx="503898" cy="5770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2" name="3D Model 51" descr="Light Gray Sphere">
                <a:extLst>
                  <a:ext uri="{FF2B5EF4-FFF2-40B4-BE49-F238E27FC236}">
                    <a16:creationId xmlns:a16="http://schemas.microsoft.com/office/drawing/2014/main" id="{EDCAA41A-FF49-4C91-A031-7F168DA9A3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555656"/>
                  </p:ext>
                </p:extLst>
              </p:nvPr>
            </p:nvGraphicFramePr>
            <p:xfrm>
              <a:off x="8094302" y="4504159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2" name="3D Model 51" descr="Light Gray Sphere">
                <a:extLst>
                  <a:ext uri="{FF2B5EF4-FFF2-40B4-BE49-F238E27FC236}">
                    <a16:creationId xmlns:a16="http://schemas.microsoft.com/office/drawing/2014/main" id="{EDCAA41A-FF49-4C91-A031-7F168DA9A3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4302" y="4504159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0E9DB8-A642-4341-B0DF-0CF8343A7AAD}"/>
                  </a:ext>
                </a:extLst>
              </p:cNvPr>
              <p:cNvSpPr txBox="1"/>
              <p:nvPr/>
            </p:nvSpPr>
            <p:spPr>
              <a:xfrm>
                <a:off x="8178642" y="4516188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:12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:34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:37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0E9DB8-A642-4341-B0DF-0CF8343A7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642" y="4516188"/>
                <a:ext cx="728390" cy="57708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8" name="3D Model 47" descr="Light Gray Sphere">
                <a:extLst>
                  <a:ext uri="{FF2B5EF4-FFF2-40B4-BE49-F238E27FC236}">
                    <a16:creationId xmlns:a16="http://schemas.microsoft.com/office/drawing/2014/main" id="{0973B582-93EC-46F0-85C4-21500557BB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0823513"/>
                  </p:ext>
                </p:extLst>
              </p:nvPr>
            </p:nvGraphicFramePr>
            <p:xfrm>
              <a:off x="7543566" y="4622730"/>
              <a:ext cx="681998" cy="6820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1998" cy="68200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164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8" name="3D Model 47" descr="Light Gray Sphere">
                <a:extLst>
                  <a:ext uri="{FF2B5EF4-FFF2-40B4-BE49-F238E27FC236}">
                    <a16:creationId xmlns:a16="http://schemas.microsoft.com/office/drawing/2014/main" id="{0973B582-93EC-46F0-85C4-21500557BB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43566" y="4622730"/>
                <a:ext cx="681998" cy="6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7F7519-4929-4429-9576-F3946D4C458C}"/>
                  </a:ext>
                </a:extLst>
              </p:cNvPr>
              <p:cNvSpPr txBox="1"/>
              <p:nvPr/>
            </p:nvSpPr>
            <p:spPr>
              <a:xfrm>
                <a:off x="7631873" y="4648153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:13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:25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:19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7F7519-4929-4429-9576-F3946D4C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873" y="4648153"/>
                <a:ext cx="728390" cy="57708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itle 1">
            <a:extLst>
              <a:ext uri="{FF2B5EF4-FFF2-40B4-BE49-F238E27FC236}">
                <a16:creationId xmlns:a16="http://schemas.microsoft.com/office/drawing/2014/main" id="{AA9BEA88-C9CE-46BF-9FA4-B1962D94DA61}"/>
              </a:ext>
            </a:extLst>
          </p:cNvPr>
          <p:cNvSpPr txBox="1">
            <a:spLocks/>
          </p:cNvSpPr>
          <p:nvPr/>
        </p:nvSpPr>
        <p:spPr>
          <a:xfrm>
            <a:off x="838200" y="-430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handful of coordinates</a:t>
            </a:r>
            <a:endParaRPr lang="en-CA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1091607-EF52-4FA4-837D-932AF814CEE2}"/>
              </a:ext>
            </a:extLst>
          </p:cNvPr>
          <p:cNvSpPr txBox="1">
            <a:spLocks/>
          </p:cNvSpPr>
          <p:nvPr/>
        </p:nvSpPr>
        <p:spPr>
          <a:xfrm>
            <a:off x="1314727" y="1905921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Unordered and unstructured list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Sparsity (challenge for CNN)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Density variability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Occlusion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Huge data size</a:t>
            </a:r>
          </a:p>
        </p:txBody>
      </p:sp>
    </p:spTree>
    <p:extLst>
      <p:ext uri="{BB962C8B-B14F-4D97-AF65-F5344CB8AC3E}">
        <p14:creationId xmlns:p14="http://schemas.microsoft.com/office/powerpoint/2010/main" val="1667071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F30767B-406E-4047-A64C-B61D14E31DEE}"/>
                  </a:ext>
                </a:extLst>
              </p14:cNvPr>
              <p14:cNvContentPartPr/>
              <p14:nvPr/>
            </p14:nvContentPartPr>
            <p14:xfrm>
              <a:off x="7036340" y="3023583"/>
              <a:ext cx="81360" cy="66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F30767B-406E-4047-A64C-B61D14E31D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0542" y="2987583"/>
                <a:ext cx="153318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14:cNvPr>
              <p14:cNvContentPartPr/>
              <p14:nvPr/>
            </p14:nvContentPartPr>
            <p14:xfrm>
              <a:off x="6945620" y="3403023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9980" y="3367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14:cNvPr>
              <p14:cNvContentPartPr/>
              <p14:nvPr/>
            </p14:nvContentPartPr>
            <p14:xfrm>
              <a:off x="6947780" y="3602823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1780" y="35671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F60FA39-E09A-489B-9446-36FD306C6757}"/>
                  </a:ext>
                </a:extLst>
              </p14:cNvPr>
              <p14:cNvContentPartPr/>
              <p14:nvPr/>
            </p14:nvContentPartPr>
            <p14:xfrm>
              <a:off x="7280420" y="2641983"/>
              <a:ext cx="32760" cy="65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F60FA39-E09A-489B-9446-36FD306C67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4780" y="2606145"/>
                <a:ext cx="104400" cy="137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14:cNvPr>
              <p14:cNvContentPartPr/>
              <p14:nvPr/>
            </p14:nvContentPartPr>
            <p14:xfrm>
              <a:off x="6832580" y="2292783"/>
              <a:ext cx="111240" cy="32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96696" y="2256783"/>
                <a:ext cx="18264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C4C0FF5-897E-4EAC-9C60-C576CF8D78B7}"/>
                  </a:ext>
                </a:extLst>
              </p14:cNvPr>
              <p14:cNvContentPartPr/>
              <p14:nvPr/>
            </p14:nvContentPartPr>
            <p14:xfrm>
              <a:off x="6564020" y="2361543"/>
              <a:ext cx="75240" cy="40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C4C0FF5-897E-4EAC-9C60-C576CF8D78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28380" y="2325543"/>
                <a:ext cx="1468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14:cNvPr>
              <p14:cNvContentPartPr/>
              <p14:nvPr/>
            </p14:nvContentPartPr>
            <p14:xfrm>
              <a:off x="6093860" y="2191983"/>
              <a:ext cx="77040" cy="52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57860" y="2155983"/>
                <a:ext cx="148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14:cNvPr>
              <p14:cNvContentPartPr/>
              <p14:nvPr/>
            </p14:nvContentPartPr>
            <p14:xfrm>
              <a:off x="5982620" y="1993983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6980" y="1958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14:cNvPr>
              <p14:cNvContentPartPr/>
              <p14:nvPr/>
            </p14:nvContentPartPr>
            <p14:xfrm>
              <a:off x="5928260" y="1816503"/>
              <a:ext cx="36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2620" y="17805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14:cNvPr>
              <p14:cNvContentPartPr/>
              <p14:nvPr/>
            </p14:nvContentPartPr>
            <p14:xfrm>
              <a:off x="5883980" y="1612383"/>
              <a:ext cx="360" cy="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7980" y="15767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14:cNvPr>
              <p14:cNvContentPartPr/>
              <p14:nvPr/>
            </p14:nvContentPartPr>
            <p14:xfrm>
              <a:off x="5774900" y="1572063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8900" y="15364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8BA910B-CB99-48A0-AD65-7A8D7D3C61CC}"/>
                  </a:ext>
                </a:extLst>
              </p14:cNvPr>
              <p14:cNvContentPartPr/>
              <p14:nvPr/>
            </p14:nvContentPartPr>
            <p14:xfrm>
              <a:off x="5348660" y="1568103"/>
              <a:ext cx="258840" cy="8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8BA910B-CB99-48A0-AD65-7A8D7D3C61C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13020" y="1530913"/>
                <a:ext cx="330480" cy="83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14:cNvPr>
              <p14:cNvContentPartPr/>
              <p14:nvPr/>
            </p14:nvContentPartPr>
            <p14:xfrm>
              <a:off x="5239940" y="166926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3940" y="16332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9420" y="1911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14:cNvPr>
              <p14:cNvContentPartPr/>
              <p14:nvPr/>
            </p14:nvContentPartPr>
            <p14:xfrm>
              <a:off x="5139140" y="2046543"/>
              <a:ext cx="36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03140" y="2010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14:cNvPr>
              <p14:cNvContentPartPr/>
              <p14:nvPr/>
            </p14:nvContentPartPr>
            <p14:xfrm>
              <a:off x="4715060" y="237954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9420" y="2343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4585844-0821-44D4-A864-277039E2EF1F}"/>
                  </a:ext>
                </a:extLst>
              </p14:cNvPr>
              <p14:cNvContentPartPr/>
              <p14:nvPr/>
            </p14:nvContentPartPr>
            <p14:xfrm>
              <a:off x="4176140" y="2278743"/>
              <a:ext cx="115560" cy="40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4585844-0821-44D4-A864-277039E2EF1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40140" y="2243103"/>
                <a:ext cx="1872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14:cNvPr>
              <p14:cNvContentPartPr/>
              <p14:nvPr/>
            </p14:nvContentPartPr>
            <p14:xfrm>
              <a:off x="4018820" y="2345343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2820" y="2309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B78463D-1AF8-44AB-B0DD-A3FD34A5A248}"/>
                  </a:ext>
                </a:extLst>
              </p14:cNvPr>
              <p14:cNvContentPartPr/>
              <p14:nvPr/>
            </p14:nvContentPartPr>
            <p14:xfrm>
              <a:off x="3946100" y="2474583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B78463D-1AF8-44AB-B0DD-A3FD34A5A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0100" y="24385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14:cNvPr>
              <p14:cNvContentPartPr/>
              <p14:nvPr/>
            </p14:nvContentPartPr>
            <p14:xfrm>
              <a:off x="3822980" y="2864103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6980" y="28281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14:cNvPr>
              <p14:cNvContentPartPr/>
              <p14:nvPr/>
            </p14:nvContentPartPr>
            <p14:xfrm>
              <a:off x="3831045" y="4280876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95045" y="4245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71B92C2-C2E4-410C-9EAC-C2D51D3E64AA}"/>
                  </a:ext>
                </a:extLst>
              </p14:cNvPr>
              <p14:cNvContentPartPr/>
              <p14:nvPr/>
            </p14:nvContentPartPr>
            <p14:xfrm>
              <a:off x="3901605" y="4416236"/>
              <a:ext cx="360" cy="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71B92C2-C2E4-410C-9EAC-C2D51D3E64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5965" y="4380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14:cNvPr>
              <p14:cNvContentPartPr/>
              <p14:nvPr/>
            </p14:nvContentPartPr>
            <p14:xfrm>
              <a:off x="4014645" y="4587956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9005" y="4551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19B4F22-9B0C-41CD-A0E8-4192636DE2A6}"/>
                  </a:ext>
                </a:extLst>
              </p14:cNvPr>
              <p14:cNvContentPartPr/>
              <p14:nvPr/>
            </p14:nvContentPartPr>
            <p14:xfrm>
              <a:off x="4184205" y="4666796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19B4F22-9B0C-41CD-A0E8-4192636DE2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8565" y="46307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14:cNvPr>
              <p14:cNvContentPartPr/>
              <p14:nvPr/>
            </p14:nvContentPartPr>
            <p14:xfrm>
              <a:off x="5173165" y="5032196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7525" y="499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D4996FB-CABF-4302-B817-8B4B85D2AFFF}"/>
                  </a:ext>
                </a:extLst>
              </p14:cNvPr>
              <p14:cNvContentPartPr/>
              <p14:nvPr/>
            </p14:nvContentPartPr>
            <p14:xfrm>
              <a:off x="5223925" y="5217596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D4996FB-CABF-4302-B817-8B4B85D2AF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7925" y="5181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14:cNvPr>
              <p14:cNvContentPartPr/>
              <p14:nvPr/>
            </p14:nvContentPartPr>
            <p14:xfrm>
              <a:off x="5229685" y="5298236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4045" y="5262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1C3FF19-9A37-4CC4-A127-ACB910847A67}"/>
                  </a:ext>
                </a:extLst>
              </p14:cNvPr>
              <p14:cNvContentPartPr/>
              <p14:nvPr/>
            </p14:nvContentPartPr>
            <p14:xfrm>
              <a:off x="5326885" y="5373116"/>
              <a:ext cx="232200" cy="32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1C3FF19-9A37-4CC4-A127-ACB910847A6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290941" y="5337476"/>
                <a:ext cx="30372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14:cNvPr>
              <p14:cNvContentPartPr/>
              <p14:nvPr/>
            </p14:nvContentPartPr>
            <p14:xfrm>
              <a:off x="5916205" y="5242076"/>
              <a:ext cx="360" cy="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0205" y="5206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39DAB3B-6982-46A2-ACB8-EB51436F956E}"/>
                  </a:ext>
                </a:extLst>
              </p14:cNvPr>
              <p14:cNvContentPartPr/>
              <p14:nvPr/>
            </p14:nvContentPartPr>
            <p14:xfrm>
              <a:off x="5950405" y="5108516"/>
              <a:ext cx="36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39DAB3B-6982-46A2-ACB8-EB51436F95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4765" y="50728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14:cNvPr>
              <p14:cNvContentPartPr/>
              <p14:nvPr/>
            </p14:nvContentPartPr>
            <p14:xfrm>
              <a:off x="5972725" y="4965596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6725" y="4929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14:cNvPr>
              <p14:cNvContentPartPr/>
              <p14:nvPr/>
            </p14:nvContentPartPr>
            <p14:xfrm>
              <a:off x="6140125" y="475535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4485" y="4719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14:cNvPr>
              <p14:cNvContentPartPr/>
              <p14:nvPr/>
            </p14:nvContentPartPr>
            <p14:xfrm>
              <a:off x="6384565" y="4581836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8565" y="454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14:cNvPr>
              <p14:cNvContentPartPr/>
              <p14:nvPr/>
            </p14:nvContentPartPr>
            <p14:xfrm>
              <a:off x="6576085" y="4563836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0445" y="45278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14:cNvPr>
              <p14:cNvContentPartPr/>
              <p14:nvPr/>
            </p14:nvContentPartPr>
            <p14:xfrm>
              <a:off x="6949765" y="4674716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3765" y="4639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14:cNvPr>
              <p14:cNvContentPartPr/>
              <p14:nvPr/>
            </p14:nvContentPartPr>
            <p14:xfrm>
              <a:off x="7280605" y="4224716"/>
              <a:ext cx="48960" cy="64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44965" y="4188716"/>
                <a:ext cx="120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14:cNvPr>
              <p14:cNvContentPartPr/>
              <p14:nvPr/>
            </p14:nvContentPartPr>
            <p14:xfrm>
              <a:off x="7304725" y="4089356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9085" y="40533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14:cNvPr>
              <p14:cNvContentPartPr/>
              <p14:nvPr/>
            </p14:nvContentPartPr>
            <p14:xfrm>
              <a:off x="7107085" y="3903596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1085" y="3867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14:cNvPr>
              <p14:cNvContentPartPr/>
              <p14:nvPr/>
            </p14:nvContentPartPr>
            <p14:xfrm>
              <a:off x="7001965" y="3804596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6325" y="3768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4CF43FB-0BF7-4183-9AC3-7F524DFFD90B}"/>
                  </a:ext>
                </a:extLst>
              </p14:cNvPr>
              <p14:cNvContentPartPr/>
              <p14:nvPr/>
            </p14:nvContentPartPr>
            <p14:xfrm>
              <a:off x="4194140" y="3370623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4CF43FB-0BF7-4183-9AC3-7F524DFFD9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8500" y="333498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981CDD47-2D28-4C3E-8461-AB136E8EBFF4}"/>
              </a:ext>
            </a:extLst>
          </p:cNvPr>
          <p:cNvSpPr txBox="1"/>
          <p:nvPr/>
        </p:nvSpPr>
        <p:spPr>
          <a:xfrm>
            <a:off x="7277429" y="6355080"/>
            <a:ext cx="504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(this is not a virus)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42057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F30767B-406E-4047-A64C-B61D14E31DEE}"/>
                  </a:ext>
                </a:extLst>
              </p14:cNvPr>
              <p14:cNvContentPartPr/>
              <p14:nvPr/>
            </p14:nvContentPartPr>
            <p14:xfrm>
              <a:off x="7036340" y="3023583"/>
              <a:ext cx="81360" cy="66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F30767B-406E-4047-A64C-B61D14E31D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0542" y="2987583"/>
                <a:ext cx="153318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906144A-EF6B-4496-8394-F82160368CC5}"/>
                  </a:ext>
                </a:extLst>
              </p14:cNvPr>
              <p14:cNvContentPartPr/>
              <p14:nvPr/>
            </p14:nvContentPartPr>
            <p14:xfrm>
              <a:off x="7209860" y="2823783"/>
              <a:ext cx="117720" cy="111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906144A-EF6B-4496-8394-F82160368C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4111" y="2787783"/>
                <a:ext cx="1895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D91EA97-6A19-44D6-AA1C-AF9B2ED7BCEE}"/>
                  </a:ext>
                </a:extLst>
              </p14:cNvPr>
              <p14:cNvContentPartPr/>
              <p14:nvPr/>
            </p14:nvContentPartPr>
            <p14:xfrm>
              <a:off x="6935540" y="3261903"/>
              <a:ext cx="10440" cy="62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D91EA97-6A19-44D6-AA1C-AF9B2ED7BC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9540" y="3226109"/>
                <a:ext cx="82080" cy="133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14:cNvPr>
              <p14:cNvContentPartPr/>
              <p14:nvPr/>
            </p14:nvContentPartPr>
            <p14:xfrm>
              <a:off x="6945620" y="3403023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9980" y="3367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8DF9ED4-B8CA-480D-A666-79ABAC6D4F12}"/>
                  </a:ext>
                </a:extLst>
              </p14:cNvPr>
              <p14:cNvContentPartPr/>
              <p14:nvPr/>
            </p14:nvContentPartPr>
            <p14:xfrm>
              <a:off x="6957500" y="3479703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8DF9ED4-B8CA-480D-A666-79ABAC6D4F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1860" y="34437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14:cNvPr>
              <p14:cNvContentPartPr/>
              <p14:nvPr/>
            </p14:nvContentPartPr>
            <p14:xfrm>
              <a:off x="6947780" y="3602823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1780" y="35671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32763F0-8C39-48DB-B95D-351C8FDC372E}"/>
                  </a:ext>
                </a:extLst>
              </p14:cNvPr>
              <p14:cNvContentPartPr/>
              <p14:nvPr/>
            </p14:nvContentPartPr>
            <p14:xfrm>
              <a:off x="6937340" y="3683463"/>
              <a:ext cx="360" cy="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32763F0-8C39-48DB-B95D-351C8FDC37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1700" y="36478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F60FA39-E09A-489B-9446-36FD306C6757}"/>
                  </a:ext>
                </a:extLst>
              </p14:cNvPr>
              <p14:cNvContentPartPr/>
              <p14:nvPr/>
            </p14:nvContentPartPr>
            <p14:xfrm>
              <a:off x="7280420" y="2641983"/>
              <a:ext cx="32760" cy="65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F60FA39-E09A-489B-9446-36FD306C67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44780" y="2606145"/>
                <a:ext cx="104400" cy="137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F748C2A-82AC-4DBA-81A2-996DDCAA0E81}"/>
                  </a:ext>
                </a:extLst>
              </p14:cNvPr>
              <p14:cNvContentPartPr/>
              <p14:nvPr/>
            </p14:nvContentPartPr>
            <p14:xfrm>
              <a:off x="7222100" y="2546943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F748C2A-82AC-4DBA-81A2-996DDCAA0E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86460" y="25113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44A2FFC-491E-437A-946B-9C8C824F3EC1}"/>
                  </a:ext>
                </a:extLst>
              </p14:cNvPr>
              <p14:cNvContentPartPr/>
              <p14:nvPr/>
            </p14:nvContentPartPr>
            <p14:xfrm>
              <a:off x="7095020" y="2326983"/>
              <a:ext cx="32400" cy="66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44A2FFC-491E-437A-946B-9C8C824F3E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9416" y="2291343"/>
                <a:ext cx="103253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14:cNvPr>
              <p14:cNvContentPartPr/>
              <p14:nvPr/>
            </p14:nvContentPartPr>
            <p14:xfrm>
              <a:off x="6832580" y="2292783"/>
              <a:ext cx="111240" cy="32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96696" y="2256783"/>
                <a:ext cx="18264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C4C0FF5-897E-4EAC-9C60-C576CF8D78B7}"/>
                  </a:ext>
                </a:extLst>
              </p14:cNvPr>
              <p14:cNvContentPartPr/>
              <p14:nvPr/>
            </p14:nvContentPartPr>
            <p14:xfrm>
              <a:off x="6564020" y="2361543"/>
              <a:ext cx="75240" cy="40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C4C0FF5-897E-4EAC-9C60-C576CF8D78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28380" y="2325543"/>
                <a:ext cx="1468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9DE9EB5-6C6D-44FC-9A2B-AF7B487F1EA6}"/>
                  </a:ext>
                </a:extLst>
              </p14:cNvPr>
              <p14:cNvContentPartPr/>
              <p14:nvPr/>
            </p14:nvContentPartPr>
            <p14:xfrm>
              <a:off x="6311660" y="2319063"/>
              <a:ext cx="91440" cy="52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9DE9EB5-6C6D-44FC-9A2B-AF7B487F1EA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76020" y="2283423"/>
                <a:ext cx="1630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14:cNvPr>
              <p14:cNvContentPartPr/>
              <p14:nvPr/>
            </p14:nvContentPartPr>
            <p14:xfrm>
              <a:off x="6093860" y="2191983"/>
              <a:ext cx="77040" cy="52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57860" y="2155983"/>
                <a:ext cx="148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14:cNvPr>
              <p14:cNvContentPartPr/>
              <p14:nvPr/>
            </p14:nvContentPartPr>
            <p14:xfrm>
              <a:off x="5982620" y="1993983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46980" y="1958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DDC6427-9C9A-46F1-BC80-A056D7C32B75}"/>
                  </a:ext>
                </a:extLst>
              </p14:cNvPr>
              <p14:cNvContentPartPr/>
              <p14:nvPr/>
            </p14:nvContentPartPr>
            <p14:xfrm>
              <a:off x="5916020" y="1741623"/>
              <a:ext cx="36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DDC6427-9C9A-46F1-BC80-A056D7C32B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80380" y="17059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14:cNvPr>
              <p14:cNvContentPartPr/>
              <p14:nvPr/>
            </p14:nvContentPartPr>
            <p14:xfrm>
              <a:off x="5928260" y="1816503"/>
              <a:ext cx="36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92620" y="17805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14:cNvPr>
              <p14:cNvContentPartPr/>
              <p14:nvPr/>
            </p14:nvContentPartPr>
            <p14:xfrm>
              <a:off x="5883980" y="1612383"/>
              <a:ext cx="360" cy="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7980" y="15767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14:cNvPr>
              <p14:cNvContentPartPr/>
              <p14:nvPr/>
            </p14:nvContentPartPr>
            <p14:xfrm>
              <a:off x="5774900" y="1572063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38900" y="15364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8BA910B-CB99-48A0-AD65-7A8D7D3C61CC}"/>
                  </a:ext>
                </a:extLst>
              </p14:cNvPr>
              <p14:cNvContentPartPr/>
              <p14:nvPr/>
            </p14:nvContentPartPr>
            <p14:xfrm>
              <a:off x="5348660" y="1568103"/>
              <a:ext cx="258840" cy="8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8BA910B-CB99-48A0-AD65-7A8D7D3C61C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13020" y="1530913"/>
                <a:ext cx="330480" cy="83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14:cNvPr>
              <p14:cNvContentPartPr/>
              <p14:nvPr/>
            </p14:nvContentPartPr>
            <p14:xfrm>
              <a:off x="5239940" y="166926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3940" y="16332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40681BA-C65C-4A8D-AEF1-E6FBA4FA8107}"/>
                  </a:ext>
                </a:extLst>
              </p14:cNvPr>
              <p14:cNvContentPartPr/>
              <p14:nvPr/>
            </p14:nvContentPartPr>
            <p14:xfrm>
              <a:off x="5197460" y="1810383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40681BA-C65C-4A8D-AEF1-E6FBA4FA81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1820" y="17747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29420" y="1911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14:cNvPr>
              <p14:cNvContentPartPr/>
              <p14:nvPr/>
            </p14:nvContentPartPr>
            <p14:xfrm>
              <a:off x="5139140" y="2046543"/>
              <a:ext cx="36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03140" y="2010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81EDDB0-AF36-4B81-BBB7-F55B59E07CE8}"/>
                  </a:ext>
                </a:extLst>
              </p14:cNvPr>
              <p14:cNvContentPartPr/>
              <p14:nvPr/>
            </p14:nvContentPartPr>
            <p14:xfrm>
              <a:off x="4811900" y="2198103"/>
              <a:ext cx="230400" cy="105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81EDDB0-AF36-4B81-BBB7-F55B59E07CE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776260" y="2162103"/>
                <a:ext cx="302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14:cNvPr>
              <p14:cNvContentPartPr/>
              <p14:nvPr/>
            </p14:nvContentPartPr>
            <p14:xfrm>
              <a:off x="4715060" y="237954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9420" y="2343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4585844-0821-44D4-A864-277039E2EF1F}"/>
                  </a:ext>
                </a:extLst>
              </p14:cNvPr>
              <p14:cNvContentPartPr/>
              <p14:nvPr/>
            </p14:nvContentPartPr>
            <p14:xfrm>
              <a:off x="4176140" y="2278743"/>
              <a:ext cx="115560" cy="40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4585844-0821-44D4-A864-277039E2EF1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40140" y="2243103"/>
                <a:ext cx="1872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F50CCC3-E4AD-417C-B289-B1037D8BA460}"/>
                  </a:ext>
                </a:extLst>
              </p14:cNvPr>
              <p14:cNvContentPartPr/>
              <p14:nvPr/>
            </p14:nvContentPartPr>
            <p14:xfrm>
              <a:off x="4456580" y="2363703"/>
              <a:ext cx="101520" cy="44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F50CCC3-E4AD-417C-B289-B1037D8BA46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20813" y="2327703"/>
                <a:ext cx="173415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14:cNvPr>
              <p14:cNvContentPartPr/>
              <p14:nvPr/>
            </p14:nvContentPartPr>
            <p14:xfrm>
              <a:off x="4018820" y="2345343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2820" y="2309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B78463D-1AF8-44AB-B0DD-A3FD34A5A248}"/>
                  </a:ext>
                </a:extLst>
              </p14:cNvPr>
              <p14:cNvContentPartPr/>
              <p14:nvPr/>
            </p14:nvContentPartPr>
            <p14:xfrm>
              <a:off x="3946100" y="2474583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B78463D-1AF8-44AB-B0DD-A3FD34A5A2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10100" y="24385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297C567-2A38-4BBD-AE20-9794B872FCB0}"/>
                  </a:ext>
                </a:extLst>
              </p14:cNvPr>
              <p14:cNvContentPartPr/>
              <p14:nvPr/>
            </p14:nvContentPartPr>
            <p14:xfrm>
              <a:off x="3869420" y="2617863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297C567-2A38-4BBD-AE20-9794B872FC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3420" y="2582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14:cNvPr>
              <p14:cNvContentPartPr/>
              <p14:nvPr/>
            </p14:nvContentPartPr>
            <p14:xfrm>
              <a:off x="3822980" y="2864103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86980" y="28281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B145895-32BE-417D-9D6F-D6C5A8B317FE}"/>
                  </a:ext>
                </a:extLst>
              </p14:cNvPr>
              <p14:cNvContentPartPr/>
              <p14:nvPr/>
            </p14:nvContentPartPr>
            <p14:xfrm>
              <a:off x="3976340" y="3009543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B145895-32BE-417D-9D6F-D6C5A8B317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40700" y="29735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62A35A5-B7FC-4CA5-98F3-5FB99A838EEE}"/>
                  </a:ext>
                </a:extLst>
              </p14:cNvPr>
              <p14:cNvContentPartPr/>
              <p14:nvPr/>
            </p14:nvContentPartPr>
            <p14:xfrm>
              <a:off x="4115660" y="3106383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62A35A5-B7FC-4CA5-98F3-5FB99A838E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9660" y="3070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66B55EC-711A-47F6-98C5-EEB6FCC2EB4D}"/>
                  </a:ext>
                </a:extLst>
              </p14:cNvPr>
              <p14:cNvContentPartPr/>
              <p14:nvPr/>
            </p14:nvContentPartPr>
            <p14:xfrm>
              <a:off x="4204220" y="3275943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66B55EC-711A-47F6-98C5-EEB6FCC2EB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8580" y="32399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FA5906E-6B9A-48CC-8A6C-C4EF9775CB39}"/>
                  </a:ext>
                </a:extLst>
              </p14:cNvPr>
              <p14:cNvContentPartPr/>
              <p14:nvPr/>
            </p14:nvContentPartPr>
            <p14:xfrm>
              <a:off x="4194140" y="3370623"/>
              <a:ext cx="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FA5906E-6B9A-48CC-8A6C-C4EF9775CB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8500" y="33349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EF99D27-8C13-4EC0-A189-FE1571861EC3}"/>
                  </a:ext>
                </a:extLst>
              </p14:cNvPr>
              <p14:cNvContentPartPr/>
              <p14:nvPr/>
            </p14:nvContentPartPr>
            <p14:xfrm>
              <a:off x="4190180" y="3590943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EF99D27-8C13-4EC0-A189-FE1571861E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4540" y="35549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FF69AA3-EAD5-4269-8034-6945F045F24D}"/>
                  </a:ext>
                </a:extLst>
              </p14:cNvPr>
              <p14:cNvContentPartPr/>
              <p14:nvPr/>
            </p14:nvContentPartPr>
            <p14:xfrm>
              <a:off x="4133660" y="3814863"/>
              <a:ext cx="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FF69AA3-EAD5-4269-8034-6945F045F2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8020" y="37788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AA04AA4-EEB1-41E4-A776-67E3E3FA6E31}"/>
                  </a:ext>
                </a:extLst>
              </p14:cNvPr>
              <p14:cNvContentPartPr/>
              <p14:nvPr/>
            </p14:nvContentPartPr>
            <p14:xfrm>
              <a:off x="3992540" y="3952023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AA04AA4-EEB1-41E4-A776-67E3E3FA6E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56540" y="3916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FB13667-7B75-4133-9640-56FE98D0772E}"/>
                  </a:ext>
                </a:extLst>
              </p14:cNvPr>
              <p14:cNvContentPartPr/>
              <p14:nvPr/>
            </p14:nvContentPartPr>
            <p14:xfrm>
              <a:off x="3847100" y="4030863"/>
              <a:ext cx="69120" cy="64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FB13667-7B75-4133-9640-56FE98D077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11460" y="3994863"/>
                <a:ext cx="1407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14:cNvPr>
              <p14:cNvContentPartPr/>
              <p14:nvPr/>
            </p14:nvContentPartPr>
            <p14:xfrm>
              <a:off x="3831045" y="4280876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5045" y="4245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71B92C2-C2E4-410C-9EAC-C2D51D3E64AA}"/>
                  </a:ext>
                </a:extLst>
              </p14:cNvPr>
              <p14:cNvContentPartPr/>
              <p14:nvPr/>
            </p14:nvContentPartPr>
            <p14:xfrm>
              <a:off x="3901605" y="4416236"/>
              <a:ext cx="360" cy="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71B92C2-C2E4-410C-9EAC-C2D51D3E64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65965" y="4380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14:cNvPr>
              <p14:cNvContentPartPr/>
              <p14:nvPr/>
            </p14:nvContentPartPr>
            <p14:xfrm>
              <a:off x="4014645" y="4587956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79005" y="4551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19B4F22-9B0C-41CD-A0E8-4192636DE2A6}"/>
                  </a:ext>
                </a:extLst>
              </p14:cNvPr>
              <p14:cNvContentPartPr/>
              <p14:nvPr/>
            </p14:nvContentPartPr>
            <p14:xfrm>
              <a:off x="4184205" y="4666796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19B4F22-9B0C-41CD-A0E8-4192636DE2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48565" y="46307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FD0B93C-67E6-460B-A4A9-2AFC379112F2}"/>
                  </a:ext>
                </a:extLst>
              </p14:cNvPr>
              <p14:cNvContentPartPr/>
              <p14:nvPr/>
            </p14:nvContentPartPr>
            <p14:xfrm>
              <a:off x="4367805" y="4608116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FD0B93C-67E6-460B-A4A9-2AFC379112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32165" y="45724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DC94A98-7EB8-4705-8B13-167896A90635}"/>
                  </a:ext>
                </a:extLst>
              </p14:cNvPr>
              <p14:cNvContentPartPr/>
              <p14:nvPr/>
            </p14:nvContentPartPr>
            <p14:xfrm>
              <a:off x="4539525" y="4549436"/>
              <a:ext cx="36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DC94A98-7EB8-4705-8B13-167896A906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3885" y="45137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895E99C-1D08-427D-A8EE-9E5C2785E3DB}"/>
                  </a:ext>
                </a:extLst>
              </p14:cNvPr>
              <p14:cNvContentPartPr/>
              <p14:nvPr/>
            </p14:nvContentPartPr>
            <p14:xfrm>
              <a:off x="4757325" y="4591916"/>
              <a:ext cx="360" cy="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895E99C-1D08-427D-A8EE-9E5C2785E3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1685" y="45562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095DEFF-546C-40DC-B052-1679D59DA03A}"/>
                  </a:ext>
                </a:extLst>
              </p14:cNvPr>
              <p14:cNvContentPartPr/>
              <p14:nvPr/>
            </p14:nvContentPartPr>
            <p14:xfrm>
              <a:off x="4866405" y="4664636"/>
              <a:ext cx="360" cy="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095DEFF-546C-40DC-B052-1679D59DA0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0765" y="46286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267DF5D-D8C5-482A-9481-F46DBFE40258}"/>
                  </a:ext>
                </a:extLst>
              </p14:cNvPr>
              <p14:cNvContentPartPr/>
              <p14:nvPr/>
            </p14:nvContentPartPr>
            <p14:xfrm>
              <a:off x="5056125" y="4765436"/>
              <a:ext cx="360" cy="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267DF5D-D8C5-482A-9481-F46DBFE402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0485" y="47297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CF49D49-EEEC-4AA1-B184-09E92C3E2B21}"/>
                  </a:ext>
                </a:extLst>
              </p14:cNvPr>
              <p14:cNvContentPartPr/>
              <p14:nvPr/>
            </p14:nvContentPartPr>
            <p14:xfrm>
              <a:off x="5141125" y="4890716"/>
              <a:ext cx="360" cy="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CF49D49-EEEC-4AA1-B184-09E92C3E2B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05125" y="4854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14:cNvPr>
              <p14:cNvContentPartPr/>
              <p14:nvPr/>
            </p14:nvContentPartPr>
            <p14:xfrm>
              <a:off x="5173165" y="5032196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7525" y="499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D4996FB-CABF-4302-B817-8B4B85D2AFFF}"/>
                  </a:ext>
                </a:extLst>
              </p14:cNvPr>
              <p14:cNvContentPartPr/>
              <p14:nvPr/>
            </p14:nvContentPartPr>
            <p14:xfrm>
              <a:off x="5223925" y="5217596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D4996FB-CABF-4302-B817-8B4B85D2AF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7925" y="5181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14:cNvPr>
              <p14:cNvContentPartPr/>
              <p14:nvPr/>
            </p14:nvContentPartPr>
            <p14:xfrm>
              <a:off x="5229685" y="5298236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94045" y="5262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1C3FF19-9A37-4CC4-A127-ACB910847A67}"/>
                  </a:ext>
                </a:extLst>
              </p14:cNvPr>
              <p14:cNvContentPartPr/>
              <p14:nvPr/>
            </p14:nvContentPartPr>
            <p14:xfrm>
              <a:off x="5326885" y="5373116"/>
              <a:ext cx="232200" cy="32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1C3FF19-9A37-4CC4-A127-ACB910847A6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90941" y="5337476"/>
                <a:ext cx="30372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14:cNvPr>
              <p14:cNvContentPartPr/>
              <p14:nvPr/>
            </p14:nvContentPartPr>
            <p14:xfrm>
              <a:off x="5916205" y="5242076"/>
              <a:ext cx="360" cy="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80205" y="5206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39DAB3B-6982-46A2-ACB8-EB51436F956E}"/>
                  </a:ext>
                </a:extLst>
              </p14:cNvPr>
              <p14:cNvContentPartPr/>
              <p14:nvPr/>
            </p14:nvContentPartPr>
            <p14:xfrm>
              <a:off x="5950405" y="5108516"/>
              <a:ext cx="36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39DAB3B-6982-46A2-ACB8-EB51436F95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14765" y="50728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14:cNvPr>
              <p14:cNvContentPartPr/>
              <p14:nvPr/>
            </p14:nvContentPartPr>
            <p14:xfrm>
              <a:off x="5972725" y="4965596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6725" y="4929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14:cNvPr>
              <p14:cNvContentPartPr/>
              <p14:nvPr/>
            </p14:nvContentPartPr>
            <p14:xfrm>
              <a:off x="6140125" y="475535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4485" y="4719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D36BEA1-4DE8-470E-BF56-7D8DDF355586}"/>
                  </a:ext>
                </a:extLst>
              </p14:cNvPr>
              <p14:cNvContentPartPr/>
              <p14:nvPr/>
            </p14:nvContentPartPr>
            <p14:xfrm>
              <a:off x="6279445" y="4662476"/>
              <a:ext cx="360" cy="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D36BEA1-4DE8-470E-BF56-7D8DDF3555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43805" y="46268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14:cNvPr>
              <p14:cNvContentPartPr/>
              <p14:nvPr/>
            </p14:nvContentPartPr>
            <p14:xfrm>
              <a:off x="6384565" y="4581836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8565" y="454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14:cNvPr>
              <p14:cNvContentPartPr/>
              <p14:nvPr/>
            </p14:nvContentPartPr>
            <p14:xfrm>
              <a:off x="6576085" y="4563836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40445" y="45278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CEFC70A-7A22-4CD9-8512-A949449290DE}"/>
                  </a:ext>
                </a:extLst>
              </p14:cNvPr>
              <p14:cNvContentPartPr/>
              <p14:nvPr/>
            </p14:nvContentPartPr>
            <p14:xfrm>
              <a:off x="6790285" y="4606316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CEFC70A-7A22-4CD9-8512-A949449290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4285" y="45703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14:cNvPr>
              <p14:cNvContentPartPr/>
              <p14:nvPr/>
            </p14:nvContentPartPr>
            <p14:xfrm>
              <a:off x="6949765" y="4674716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3765" y="4639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14:cNvPr>
              <p14:cNvContentPartPr/>
              <p14:nvPr/>
            </p14:nvContentPartPr>
            <p14:xfrm>
              <a:off x="7280605" y="4224716"/>
              <a:ext cx="48960" cy="64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44965" y="4188716"/>
                <a:ext cx="120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53DFEEF-2876-4830-8393-CAFA175EFD44}"/>
                  </a:ext>
                </a:extLst>
              </p14:cNvPr>
              <p14:cNvContentPartPr/>
              <p14:nvPr/>
            </p14:nvContentPartPr>
            <p14:xfrm>
              <a:off x="7093045" y="4456916"/>
              <a:ext cx="107280" cy="161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53DFEEF-2876-4830-8393-CAFA175EFD4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057045" y="4420916"/>
                <a:ext cx="1789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14:cNvPr>
              <p14:cNvContentPartPr/>
              <p14:nvPr/>
            </p14:nvContentPartPr>
            <p14:xfrm>
              <a:off x="7304725" y="4089356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69085" y="40533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6B65E23-5B69-411F-846F-C8780EC5B1DB}"/>
                  </a:ext>
                </a:extLst>
              </p14:cNvPr>
              <p14:cNvContentPartPr/>
              <p14:nvPr/>
            </p14:nvContentPartPr>
            <p14:xfrm>
              <a:off x="7201765" y="4004396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6B65E23-5B69-411F-846F-C8780EC5B1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66125" y="39687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14:cNvPr>
              <p14:cNvContentPartPr/>
              <p14:nvPr/>
            </p14:nvContentPartPr>
            <p14:xfrm>
              <a:off x="7107085" y="3903596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1085" y="3867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14:cNvPr>
              <p14:cNvContentPartPr/>
              <p14:nvPr/>
            </p14:nvContentPartPr>
            <p14:xfrm>
              <a:off x="7001965" y="3804596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6325" y="3768956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B03DD54-13A1-4C0A-A295-2FA5522997F5}"/>
              </a:ext>
            </a:extLst>
          </p:cNvPr>
          <p:cNvSpPr txBox="1"/>
          <p:nvPr/>
        </p:nvSpPr>
        <p:spPr>
          <a:xfrm>
            <a:off x="7277429" y="6355080"/>
            <a:ext cx="504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(this is not a virus)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37388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6069F14-A2EB-494F-A192-44B525C67308}"/>
              </a:ext>
            </a:extLst>
          </p:cNvPr>
          <p:cNvSpPr/>
          <p:nvPr/>
        </p:nvSpPr>
        <p:spPr>
          <a:xfrm>
            <a:off x="4185476" y="2096150"/>
            <a:ext cx="2765314" cy="27653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B48A3630-CC51-4D6E-A24C-E7BA9FE91E79}"/>
              </a:ext>
            </a:extLst>
          </p:cNvPr>
          <p:cNvSpPr/>
          <p:nvPr/>
        </p:nvSpPr>
        <p:spPr>
          <a:xfrm>
            <a:off x="5113564" y="1572986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12703573-7DFA-4C11-9F28-480633600B7C}"/>
              </a:ext>
            </a:extLst>
          </p:cNvPr>
          <p:cNvSpPr/>
          <p:nvPr/>
        </p:nvSpPr>
        <p:spPr>
          <a:xfrm flipH="1" flipV="1">
            <a:off x="5113564" y="4772404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rapezoid 51">
            <a:extLst>
              <a:ext uri="{FF2B5EF4-FFF2-40B4-BE49-F238E27FC236}">
                <a16:creationId xmlns:a16="http://schemas.microsoft.com/office/drawing/2014/main" id="{1FB24252-DA69-42DA-B2D3-18B7B6C80345}"/>
              </a:ext>
            </a:extLst>
          </p:cNvPr>
          <p:cNvSpPr/>
          <p:nvPr/>
        </p:nvSpPr>
        <p:spPr>
          <a:xfrm rot="3600000">
            <a:off x="6498953" y="2372840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rapezoid 53">
            <a:extLst>
              <a:ext uri="{FF2B5EF4-FFF2-40B4-BE49-F238E27FC236}">
                <a16:creationId xmlns:a16="http://schemas.microsoft.com/office/drawing/2014/main" id="{6D628E6D-1DEC-456B-B679-AB0DB4ADE010}"/>
              </a:ext>
            </a:extLst>
          </p:cNvPr>
          <p:cNvSpPr/>
          <p:nvPr/>
        </p:nvSpPr>
        <p:spPr>
          <a:xfrm rot="3600000" flipH="1" flipV="1">
            <a:off x="3728175" y="3972550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Trapezoid 56">
            <a:extLst>
              <a:ext uri="{FF2B5EF4-FFF2-40B4-BE49-F238E27FC236}">
                <a16:creationId xmlns:a16="http://schemas.microsoft.com/office/drawing/2014/main" id="{1F7BF0D5-7BDB-41EE-A0F9-9AB73AC0E2C3}"/>
              </a:ext>
            </a:extLst>
          </p:cNvPr>
          <p:cNvSpPr/>
          <p:nvPr/>
        </p:nvSpPr>
        <p:spPr>
          <a:xfrm rot="18000000" flipH="1">
            <a:off x="3728175" y="2372840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rapezoid 58">
            <a:extLst>
              <a:ext uri="{FF2B5EF4-FFF2-40B4-BE49-F238E27FC236}">
                <a16:creationId xmlns:a16="http://schemas.microsoft.com/office/drawing/2014/main" id="{F37FEE09-438D-421A-8FEF-BFF297972C7D}"/>
              </a:ext>
            </a:extLst>
          </p:cNvPr>
          <p:cNvSpPr/>
          <p:nvPr/>
        </p:nvSpPr>
        <p:spPr>
          <a:xfrm rot="18000000" flipV="1">
            <a:off x="6498953" y="3972550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FF78B4-74A6-4B79-8D96-BC9EC2E371DA}"/>
              </a:ext>
            </a:extLst>
          </p:cNvPr>
          <p:cNvSpPr txBox="1"/>
          <p:nvPr/>
        </p:nvSpPr>
        <p:spPr>
          <a:xfrm>
            <a:off x="7277429" y="6347992"/>
            <a:ext cx="619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 gear maybe ?)</a:t>
            </a:r>
            <a:endParaRPr lang="en-CA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F30767B-406E-4047-A64C-B61D14E31DEE}"/>
                  </a:ext>
                </a:extLst>
              </p14:cNvPr>
              <p14:cNvContentPartPr/>
              <p14:nvPr/>
            </p14:nvContentPartPr>
            <p14:xfrm>
              <a:off x="7036340" y="3023583"/>
              <a:ext cx="81360" cy="66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F30767B-406E-4047-A64C-B61D14E31D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0542" y="2987583"/>
                <a:ext cx="153318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906144A-EF6B-4496-8394-F82160368CC5}"/>
                  </a:ext>
                </a:extLst>
              </p14:cNvPr>
              <p14:cNvContentPartPr/>
              <p14:nvPr/>
            </p14:nvContentPartPr>
            <p14:xfrm>
              <a:off x="7209860" y="2823783"/>
              <a:ext cx="117720" cy="111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906144A-EF6B-4496-8394-F82160368C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4111" y="2787783"/>
                <a:ext cx="1895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D91EA97-6A19-44D6-AA1C-AF9B2ED7BCEE}"/>
                  </a:ext>
                </a:extLst>
              </p14:cNvPr>
              <p14:cNvContentPartPr/>
              <p14:nvPr/>
            </p14:nvContentPartPr>
            <p14:xfrm>
              <a:off x="6935540" y="3261903"/>
              <a:ext cx="10440" cy="62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D91EA97-6A19-44D6-AA1C-AF9B2ED7BC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9540" y="3226109"/>
                <a:ext cx="82080" cy="133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14:cNvPr>
              <p14:cNvContentPartPr/>
              <p14:nvPr/>
            </p14:nvContentPartPr>
            <p14:xfrm>
              <a:off x="6945620" y="3403023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9980" y="3367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8DF9ED4-B8CA-480D-A666-79ABAC6D4F12}"/>
                  </a:ext>
                </a:extLst>
              </p14:cNvPr>
              <p14:cNvContentPartPr/>
              <p14:nvPr/>
            </p14:nvContentPartPr>
            <p14:xfrm>
              <a:off x="6957500" y="3479703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8DF9ED4-B8CA-480D-A666-79ABAC6D4F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1860" y="34437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14:cNvPr>
              <p14:cNvContentPartPr/>
              <p14:nvPr/>
            </p14:nvContentPartPr>
            <p14:xfrm>
              <a:off x="6947780" y="3602823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1780" y="35671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32763F0-8C39-48DB-B95D-351C8FDC372E}"/>
                  </a:ext>
                </a:extLst>
              </p14:cNvPr>
              <p14:cNvContentPartPr/>
              <p14:nvPr/>
            </p14:nvContentPartPr>
            <p14:xfrm>
              <a:off x="6937340" y="3683463"/>
              <a:ext cx="360" cy="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32763F0-8C39-48DB-B95D-351C8FDC37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1700" y="36478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F60FA39-E09A-489B-9446-36FD306C6757}"/>
                  </a:ext>
                </a:extLst>
              </p14:cNvPr>
              <p14:cNvContentPartPr/>
              <p14:nvPr/>
            </p14:nvContentPartPr>
            <p14:xfrm>
              <a:off x="7280420" y="2641983"/>
              <a:ext cx="32760" cy="65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F60FA39-E09A-489B-9446-36FD306C67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44780" y="2606145"/>
                <a:ext cx="104400" cy="137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F748C2A-82AC-4DBA-81A2-996DDCAA0E81}"/>
                  </a:ext>
                </a:extLst>
              </p14:cNvPr>
              <p14:cNvContentPartPr/>
              <p14:nvPr/>
            </p14:nvContentPartPr>
            <p14:xfrm>
              <a:off x="7222100" y="2546943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F748C2A-82AC-4DBA-81A2-996DDCAA0E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86460" y="25113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39660" y="24367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44A2FFC-491E-437A-946B-9C8C824F3EC1}"/>
                  </a:ext>
                </a:extLst>
              </p14:cNvPr>
              <p14:cNvContentPartPr/>
              <p14:nvPr/>
            </p14:nvContentPartPr>
            <p14:xfrm>
              <a:off x="7095020" y="2326983"/>
              <a:ext cx="32400" cy="66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44A2FFC-491E-437A-946B-9C8C824F3E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9416" y="2291343"/>
                <a:ext cx="103253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14:cNvPr>
              <p14:cNvContentPartPr/>
              <p14:nvPr/>
            </p14:nvContentPartPr>
            <p14:xfrm>
              <a:off x="6832580" y="2292783"/>
              <a:ext cx="111240" cy="32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96696" y="2256783"/>
                <a:ext cx="18264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C4C0FF5-897E-4EAC-9C60-C576CF8D78B7}"/>
                  </a:ext>
                </a:extLst>
              </p14:cNvPr>
              <p14:cNvContentPartPr/>
              <p14:nvPr/>
            </p14:nvContentPartPr>
            <p14:xfrm>
              <a:off x="6564020" y="2361543"/>
              <a:ext cx="75240" cy="40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C4C0FF5-897E-4EAC-9C60-C576CF8D78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28380" y="2325543"/>
                <a:ext cx="1468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9DE9EB5-6C6D-44FC-9A2B-AF7B487F1EA6}"/>
                  </a:ext>
                </a:extLst>
              </p14:cNvPr>
              <p14:cNvContentPartPr/>
              <p14:nvPr/>
            </p14:nvContentPartPr>
            <p14:xfrm>
              <a:off x="6311660" y="2319063"/>
              <a:ext cx="91440" cy="52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9DE9EB5-6C6D-44FC-9A2B-AF7B487F1EA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76020" y="2283423"/>
                <a:ext cx="1630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14:cNvPr>
              <p14:cNvContentPartPr/>
              <p14:nvPr/>
            </p14:nvContentPartPr>
            <p14:xfrm>
              <a:off x="6093860" y="2191983"/>
              <a:ext cx="77040" cy="52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57860" y="2155983"/>
                <a:ext cx="148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14:cNvPr>
              <p14:cNvContentPartPr/>
              <p14:nvPr/>
            </p14:nvContentPartPr>
            <p14:xfrm>
              <a:off x="5982620" y="1993983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46980" y="1958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DDC6427-9C9A-46F1-BC80-A056D7C32B75}"/>
                  </a:ext>
                </a:extLst>
              </p14:cNvPr>
              <p14:cNvContentPartPr/>
              <p14:nvPr/>
            </p14:nvContentPartPr>
            <p14:xfrm>
              <a:off x="5916020" y="1741623"/>
              <a:ext cx="36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DDC6427-9C9A-46F1-BC80-A056D7C32B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80380" y="17059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14:cNvPr>
              <p14:cNvContentPartPr/>
              <p14:nvPr/>
            </p14:nvContentPartPr>
            <p14:xfrm>
              <a:off x="5928260" y="1816503"/>
              <a:ext cx="36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92620" y="17805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14:cNvPr>
              <p14:cNvContentPartPr/>
              <p14:nvPr/>
            </p14:nvContentPartPr>
            <p14:xfrm>
              <a:off x="5883980" y="1612383"/>
              <a:ext cx="360" cy="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7980" y="15767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14:cNvPr>
              <p14:cNvContentPartPr/>
              <p14:nvPr/>
            </p14:nvContentPartPr>
            <p14:xfrm>
              <a:off x="5774900" y="1572063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38900" y="15364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8BA910B-CB99-48A0-AD65-7A8D7D3C61CC}"/>
                  </a:ext>
                </a:extLst>
              </p14:cNvPr>
              <p14:cNvContentPartPr/>
              <p14:nvPr/>
            </p14:nvContentPartPr>
            <p14:xfrm>
              <a:off x="5348660" y="1568103"/>
              <a:ext cx="258840" cy="8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8BA910B-CB99-48A0-AD65-7A8D7D3C61C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13020" y="1530913"/>
                <a:ext cx="330480" cy="83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14:cNvPr>
              <p14:cNvContentPartPr/>
              <p14:nvPr/>
            </p14:nvContentPartPr>
            <p14:xfrm>
              <a:off x="5239940" y="166926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3940" y="16332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40681BA-C65C-4A8D-AEF1-E6FBA4FA8107}"/>
                  </a:ext>
                </a:extLst>
              </p14:cNvPr>
              <p14:cNvContentPartPr/>
              <p14:nvPr/>
            </p14:nvContentPartPr>
            <p14:xfrm>
              <a:off x="5197460" y="1810383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40681BA-C65C-4A8D-AEF1-E6FBA4FA81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1820" y="17747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29420" y="1911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14:cNvPr>
              <p14:cNvContentPartPr/>
              <p14:nvPr/>
            </p14:nvContentPartPr>
            <p14:xfrm>
              <a:off x="5139140" y="2046543"/>
              <a:ext cx="36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03140" y="2010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81EDDB0-AF36-4B81-BBB7-F55B59E07CE8}"/>
                  </a:ext>
                </a:extLst>
              </p14:cNvPr>
              <p14:cNvContentPartPr/>
              <p14:nvPr/>
            </p14:nvContentPartPr>
            <p14:xfrm>
              <a:off x="4811900" y="2198103"/>
              <a:ext cx="230400" cy="105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81EDDB0-AF36-4B81-BBB7-F55B59E07CE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776260" y="2162103"/>
                <a:ext cx="302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14:cNvPr>
              <p14:cNvContentPartPr/>
              <p14:nvPr/>
            </p14:nvContentPartPr>
            <p14:xfrm>
              <a:off x="4715060" y="237954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9420" y="2343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4585844-0821-44D4-A864-277039E2EF1F}"/>
                  </a:ext>
                </a:extLst>
              </p14:cNvPr>
              <p14:cNvContentPartPr/>
              <p14:nvPr/>
            </p14:nvContentPartPr>
            <p14:xfrm>
              <a:off x="4176140" y="2278743"/>
              <a:ext cx="115560" cy="40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4585844-0821-44D4-A864-277039E2EF1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40140" y="2243103"/>
                <a:ext cx="1872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F50CCC3-E4AD-417C-B289-B1037D8BA460}"/>
                  </a:ext>
                </a:extLst>
              </p14:cNvPr>
              <p14:cNvContentPartPr/>
              <p14:nvPr/>
            </p14:nvContentPartPr>
            <p14:xfrm>
              <a:off x="4456580" y="2363703"/>
              <a:ext cx="101520" cy="44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F50CCC3-E4AD-417C-B289-B1037D8BA46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20813" y="2327703"/>
                <a:ext cx="173415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14:cNvPr>
              <p14:cNvContentPartPr/>
              <p14:nvPr/>
            </p14:nvContentPartPr>
            <p14:xfrm>
              <a:off x="4018820" y="2345343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2820" y="2309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B78463D-1AF8-44AB-B0DD-A3FD34A5A248}"/>
                  </a:ext>
                </a:extLst>
              </p14:cNvPr>
              <p14:cNvContentPartPr/>
              <p14:nvPr/>
            </p14:nvContentPartPr>
            <p14:xfrm>
              <a:off x="3946100" y="2474583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B78463D-1AF8-44AB-B0DD-A3FD34A5A2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10100" y="24385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297C567-2A38-4BBD-AE20-9794B872FCB0}"/>
                  </a:ext>
                </a:extLst>
              </p14:cNvPr>
              <p14:cNvContentPartPr/>
              <p14:nvPr/>
            </p14:nvContentPartPr>
            <p14:xfrm>
              <a:off x="3869420" y="2617863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297C567-2A38-4BBD-AE20-9794B872FC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3420" y="2582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4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14:cNvPr>
              <p14:cNvContentPartPr/>
              <p14:nvPr/>
            </p14:nvContentPartPr>
            <p14:xfrm>
              <a:off x="3822980" y="2864103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86980" y="28281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B145895-32BE-417D-9D6F-D6C5A8B317FE}"/>
                  </a:ext>
                </a:extLst>
              </p14:cNvPr>
              <p14:cNvContentPartPr/>
              <p14:nvPr/>
            </p14:nvContentPartPr>
            <p14:xfrm>
              <a:off x="3976340" y="3009543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B145895-32BE-417D-9D6F-D6C5A8B317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40700" y="29735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62A35A5-B7FC-4CA5-98F3-5FB99A838EEE}"/>
                  </a:ext>
                </a:extLst>
              </p14:cNvPr>
              <p14:cNvContentPartPr/>
              <p14:nvPr/>
            </p14:nvContentPartPr>
            <p14:xfrm>
              <a:off x="4115660" y="3106383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62A35A5-B7FC-4CA5-98F3-5FB99A838E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9660" y="3070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66B55EC-711A-47F6-98C5-EEB6FCC2EB4D}"/>
                  </a:ext>
                </a:extLst>
              </p14:cNvPr>
              <p14:cNvContentPartPr/>
              <p14:nvPr/>
            </p14:nvContentPartPr>
            <p14:xfrm>
              <a:off x="4204220" y="3275943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66B55EC-711A-47F6-98C5-EEB6FCC2EB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8580" y="32399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FA5906E-6B9A-48CC-8A6C-C4EF9775CB39}"/>
                  </a:ext>
                </a:extLst>
              </p14:cNvPr>
              <p14:cNvContentPartPr/>
              <p14:nvPr/>
            </p14:nvContentPartPr>
            <p14:xfrm>
              <a:off x="4194140" y="3370623"/>
              <a:ext cx="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FA5906E-6B9A-48CC-8A6C-C4EF9775CB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8500" y="33349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EF99D27-8C13-4EC0-A189-FE1571861EC3}"/>
                  </a:ext>
                </a:extLst>
              </p14:cNvPr>
              <p14:cNvContentPartPr/>
              <p14:nvPr/>
            </p14:nvContentPartPr>
            <p14:xfrm>
              <a:off x="4190180" y="3590943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EF99D27-8C13-4EC0-A189-FE1571861E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4540" y="35549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FF69AA3-EAD5-4269-8034-6945F045F24D}"/>
                  </a:ext>
                </a:extLst>
              </p14:cNvPr>
              <p14:cNvContentPartPr/>
              <p14:nvPr/>
            </p14:nvContentPartPr>
            <p14:xfrm>
              <a:off x="4133660" y="3814863"/>
              <a:ext cx="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FF69AA3-EAD5-4269-8034-6945F045F2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8020" y="37788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AA04AA4-EEB1-41E4-A776-67E3E3FA6E31}"/>
                  </a:ext>
                </a:extLst>
              </p14:cNvPr>
              <p14:cNvContentPartPr/>
              <p14:nvPr/>
            </p14:nvContentPartPr>
            <p14:xfrm>
              <a:off x="3992540" y="3952023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AA04AA4-EEB1-41E4-A776-67E3E3FA6E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56540" y="3916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FB13667-7B75-4133-9640-56FE98D0772E}"/>
                  </a:ext>
                </a:extLst>
              </p14:cNvPr>
              <p14:cNvContentPartPr/>
              <p14:nvPr/>
            </p14:nvContentPartPr>
            <p14:xfrm>
              <a:off x="3847100" y="4030863"/>
              <a:ext cx="69120" cy="64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FB13667-7B75-4133-9640-56FE98D077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11460" y="3994863"/>
                <a:ext cx="1407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14:cNvPr>
              <p14:cNvContentPartPr/>
              <p14:nvPr/>
            </p14:nvContentPartPr>
            <p14:xfrm>
              <a:off x="3831045" y="4280876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5045" y="4245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71B92C2-C2E4-410C-9EAC-C2D51D3E64AA}"/>
                  </a:ext>
                </a:extLst>
              </p14:cNvPr>
              <p14:cNvContentPartPr/>
              <p14:nvPr/>
            </p14:nvContentPartPr>
            <p14:xfrm>
              <a:off x="3901605" y="4416236"/>
              <a:ext cx="360" cy="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71B92C2-C2E4-410C-9EAC-C2D51D3E64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65965" y="4380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14:cNvPr>
              <p14:cNvContentPartPr/>
              <p14:nvPr/>
            </p14:nvContentPartPr>
            <p14:xfrm>
              <a:off x="4014645" y="4587956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79005" y="4551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19B4F22-9B0C-41CD-A0E8-4192636DE2A6}"/>
                  </a:ext>
                </a:extLst>
              </p14:cNvPr>
              <p14:cNvContentPartPr/>
              <p14:nvPr/>
            </p14:nvContentPartPr>
            <p14:xfrm>
              <a:off x="4184205" y="4666796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19B4F22-9B0C-41CD-A0E8-4192636DE2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48565" y="46307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FD0B93C-67E6-460B-A4A9-2AFC379112F2}"/>
                  </a:ext>
                </a:extLst>
              </p14:cNvPr>
              <p14:cNvContentPartPr/>
              <p14:nvPr/>
            </p14:nvContentPartPr>
            <p14:xfrm>
              <a:off x="4367805" y="4608116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FD0B93C-67E6-460B-A4A9-2AFC379112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32165" y="45724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DC94A98-7EB8-4705-8B13-167896A90635}"/>
                  </a:ext>
                </a:extLst>
              </p14:cNvPr>
              <p14:cNvContentPartPr/>
              <p14:nvPr/>
            </p14:nvContentPartPr>
            <p14:xfrm>
              <a:off x="4539525" y="4549436"/>
              <a:ext cx="36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DC94A98-7EB8-4705-8B13-167896A906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3885" y="45137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895E99C-1D08-427D-A8EE-9E5C2785E3DB}"/>
                  </a:ext>
                </a:extLst>
              </p14:cNvPr>
              <p14:cNvContentPartPr/>
              <p14:nvPr/>
            </p14:nvContentPartPr>
            <p14:xfrm>
              <a:off x="4757325" y="4591916"/>
              <a:ext cx="360" cy="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895E99C-1D08-427D-A8EE-9E5C2785E3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1685" y="45562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095DEFF-546C-40DC-B052-1679D59DA03A}"/>
                  </a:ext>
                </a:extLst>
              </p14:cNvPr>
              <p14:cNvContentPartPr/>
              <p14:nvPr/>
            </p14:nvContentPartPr>
            <p14:xfrm>
              <a:off x="4866405" y="4664636"/>
              <a:ext cx="360" cy="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095DEFF-546C-40DC-B052-1679D59DA0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0765" y="46286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267DF5D-D8C5-482A-9481-F46DBFE40258}"/>
                  </a:ext>
                </a:extLst>
              </p14:cNvPr>
              <p14:cNvContentPartPr/>
              <p14:nvPr/>
            </p14:nvContentPartPr>
            <p14:xfrm>
              <a:off x="5056125" y="4765436"/>
              <a:ext cx="360" cy="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267DF5D-D8C5-482A-9481-F46DBFE402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0485" y="47297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CF49D49-EEEC-4AA1-B184-09E92C3E2B21}"/>
                  </a:ext>
                </a:extLst>
              </p14:cNvPr>
              <p14:cNvContentPartPr/>
              <p14:nvPr/>
            </p14:nvContentPartPr>
            <p14:xfrm>
              <a:off x="5141125" y="4890716"/>
              <a:ext cx="360" cy="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CF49D49-EEEC-4AA1-B184-09E92C3E2B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05125" y="4854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14:cNvPr>
              <p14:cNvContentPartPr/>
              <p14:nvPr/>
            </p14:nvContentPartPr>
            <p14:xfrm>
              <a:off x="5173165" y="5032196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7525" y="499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D4996FB-CABF-4302-B817-8B4B85D2AFFF}"/>
                  </a:ext>
                </a:extLst>
              </p14:cNvPr>
              <p14:cNvContentPartPr/>
              <p14:nvPr/>
            </p14:nvContentPartPr>
            <p14:xfrm>
              <a:off x="5223925" y="5217596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D4996FB-CABF-4302-B817-8B4B85D2AF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7925" y="5181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14:cNvPr>
              <p14:cNvContentPartPr/>
              <p14:nvPr/>
            </p14:nvContentPartPr>
            <p14:xfrm>
              <a:off x="5229685" y="5298236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94045" y="5262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1496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1C3FF19-9A37-4CC4-A127-ACB910847A67}"/>
                  </a:ext>
                </a:extLst>
              </p14:cNvPr>
              <p14:cNvContentPartPr/>
              <p14:nvPr/>
            </p14:nvContentPartPr>
            <p14:xfrm>
              <a:off x="5326885" y="5373116"/>
              <a:ext cx="232200" cy="32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1C3FF19-9A37-4CC4-A127-ACB910847A6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90941" y="5337476"/>
                <a:ext cx="30372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14:cNvPr>
              <p14:cNvContentPartPr/>
              <p14:nvPr/>
            </p14:nvContentPartPr>
            <p14:xfrm>
              <a:off x="5916205" y="5242076"/>
              <a:ext cx="360" cy="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80205" y="5206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39DAB3B-6982-46A2-ACB8-EB51436F956E}"/>
                  </a:ext>
                </a:extLst>
              </p14:cNvPr>
              <p14:cNvContentPartPr/>
              <p14:nvPr/>
            </p14:nvContentPartPr>
            <p14:xfrm>
              <a:off x="5950405" y="5108516"/>
              <a:ext cx="36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39DAB3B-6982-46A2-ACB8-EB51436F95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14765" y="50728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14:cNvPr>
              <p14:cNvContentPartPr/>
              <p14:nvPr/>
            </p14:nvContentPartPr>
            <p14:xfrm>
              <a:off x="5972725" y="4965596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6725" y="4929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14:cNvPr>
              <p14:cNvContentPartPr/>
              <p14:nvPr/>
            </p14:nvContentPartPr>
            <p14:xfrm>
              <a:off x="6140125" y="475535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4485" y="4719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D36BEA1-4DE8-470E-BF56-7D8DDF355586}"/>
                  </a:ext>
                </a:extLst>
              </p14:cNvPr>
              <p14:cNvContentPartPr/>
              <p14:nvPr/>
            </p14:nvContentPartPr>
            <p14:xfrm>
              <a:off x="6279445" y="4662476"/>
              <a:ext cx="360" cy="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D36BEA1-4DE8-470E-BF56-7D8DDF3555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43805" y="46268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14:cNvPr>
              <p14:cNvContentPartPr/>
              <p14:nvPr/>
            </p14:nvContentPartPr>
            <p14:xfrm>
              <a:off x="6384565" y="4581836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8565" y="454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14:cNvPr>
              <p14:cNvContentPartPr/>
              <p14:nvPr/>
            </p14:nvContentPartPr>
            <p14:xfrm>
              <a:off x="6576085" y="4563836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40445" y="45278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CEFC70A-7A22-4CD9-8512-A949449290DE}"/>
                  </a:ext>
                </a:extLst>
              </p14:cNvPr>
              <p14:cNvContentPartPr/>
              <p14:nvPr/>
            </p14:nvContentPartPr>
            <p14:xfrm>
              <a:off x="6790285" y="4606316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CEFC70A-7A22-4CD9-8512-A949449290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4285" y="45703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14:cNvPr>
              <p14:cNvContentPartPr/>
              <p14:nvPr/>
            </p14:nvContentPartPr>
            <p14:xfrm>
              <a:off x="6949765" y="4674716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3765" y="4639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14:cNvPr>
              <p14:cNvContentPartPr/>
              <p14:nvPr/>
            </p14:nvContentPartPr>
            <p14:xfrm>
              <a:off x="7280605" y="4224716"/>
              <a:ext cx="48960" cy="64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44965" y="4188716"/>
                <a:ext cx="120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53DFEEF-2876-4830-8393-CAFA175EFD44}"/>
                  </a:ext>
                </a:extLst>
              </p14:cNvPr>
              <p14:cNvContentPartPr/>
              <p14:nvPr/>
            </p14:nvContentPartPr>
            <p14:xfrm>
              <a:off x="7093045" y="4456916"/>
              <a:ext cx="107280" cy="161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53DFEEF-2876-4830-8393-CAFA175EFD4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057045" y="4420916"/>
                <a:ext cx="1789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14:cNvPr>
              <p14:cNvContentPartPr/>
              <p14:nvPr/>
            </p14:nvContentPartPr>
            <p14:xfrm>
              <a:off x="7304725" y="4089356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69085" y="40533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6B65E23-5B69-411F-846F-C8780EC5B1DB}"/>
                  </a:ext>
                </a:extLst>
              </p14:cNvPr>
              <p14:cNvContentPartPr/>
              <p14:nvPr/>
            </p14:nvContentPartPr>
            <p14:xfrm>
              <a:off x="7201765" y="4004396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6B65E23-5B69-411F-846F-C8780EC5B1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66125" y="39687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14:cNvPr>
              <p14:cNvContentPartPr/>
              <p14:nvPr/>
            </p14:nvContentPartPr>
            <p14:xfrm>
              <a:off x="7107085" y="3903596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1085" y="3867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14:cNvPr>
              <p14:cNvContentPartPr/>
              <p14:nvPr/>
            </p14:nvContentPartPr>
            <p14:xfrm>
              <a:off x="7001965" y="3804596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6325" y="3768956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841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6069F14-A2EB-494F-A192-44B525C67308}"/>
              </a:ext>
            </a:extLst>
          </p:cNvPr>
          <p:cNvSpPr/>
          <p:nvPr/>
        </p:nvSpPr>
        <p:spPr>
          <a:xfrm>
            <a:off x="4185476" y="2096150"/>
            <a:ext cx="2765314" cy="27653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B48A3630-CC51-4D6E-A24C-E7BA9FE91E79}"/>
              </a:ext>
            </a:extLst>
          </p:cNvPr>
          <p:cNvSpPr/>
          <p:nvPr/>
        </p:nvSpPr>
        <p:spPr>
          <a:xfrm>
            <a:off x="5113564" y="1572986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12703573-7DFA-4C11-9F28-480633600B7C}"/>
              </a:ext>
            </a:extLst>
          </p:cNvPr>
          <p:cNvSpPr/>
          <p:nvPr/>
        </p:nvSpPr>
        <p:spPr>
          <a:xfrm flipH="1" flipV="1">
            <a:off x="5113564" y="4772404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rapezoid 51">
            <a:extLst>
              <a:ext uri="{FF2B5EF4-FFF2-40B4-BE49-F238E27FC236}">
                <a16:creationId xmlns:a16="http://schemas.microsoft.com/office/drawing/2014/main" id="{1FB24252-DA69-42DA-B2D3-18B7B6C80345}"/>
              </a:ext>
            </a:extLst>
          </p:cNvPr>
          <p:cNvSpPr/>
          <p:nvPr/>
        </p:nvSpPr>
        <p:spPr>
          <a:xfrm rot="3600000">
            <a:off x="6498953" y="2372840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rapezoid 53">
            <a:extLst>
              <a:ext uri="{FF2B5EF4-FFF2-40B4-BE49-F238E27FC236}">
                <a16:creationId xmlns:a16="http://schemas.microsoft.com/office/drawing/2014/main" id="{6D628E6D-1DEC-456B-B679-AB0DB4ADE010}"/>
              </a:ext>
            </a:extLst>
          </p:cNvPr>
          <p:cNvSpPr/>
          <p:nvPr/>
        </p:nvSpPr>
        <p:spPr>
          <a:xfrm rot="3600000" flipH="1" flipV="1">
            <a:off x="3728175" y="3972550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Trapezoid 56">
            <a:extLst>
              <a:ext uri="{FF2B5EF4-FFF2-40B4-BE49-F238E27FC236}">
                <a16:creationId xmlns:a16="http://schemas.microsoft.com/office/drawing/2014/main" id="{1F7BF0D5-7BDB-41EE-A0F9-9AB73AC0E2C3}"/>
              </a:ext>
            </a:extLst>
          </p:cNvPr>
          <p:cNvSpPr/>
          <p:nvPr/>
        </p:nvSpPr>
        <p:spPr>
          <a:xfrm rot="18000000" flipH="1">
            <a:off x="3728175" y="2372840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Trapezoid 58">
            <a:extLst>
              <a:ext uri="{FF2B5EF4-FFF2-40B4-BE49-F238E27FC236}">
                <a16:creationId xmlns:a16="http://schemas.microsoft.com/office/drawing/2014/main" id="{F37FEE09-438D-421A-8FEF-BFF297972C7D}"/>
              </a:ext>
            </a:extLst>
          </p:cNvPr>
          <p:cNvSpPr/>
          <p:nvPr/>
        </p:nvSpPr>
        <p:spPr>
          <a:xfrm rot="18000000" flipV="1">
            <a:off x="6498953" y="3972550"/>
            <a:ext cx="909138" cy="612224"/>
          </a:xfrm>
          <a:prstGeom prst="trapezoid">
            <a:avLst>
              <a:gd name="adj" fmla="val 2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F30767B-406E-4047-A64C-B61D14E31DEE}"/>
                  </a:ext>
                </a:extLst>
              </p14:cNvPr>
              <p14:cNvContentPartPr/>
              <p14:nvPr/>
            </p14:nvContentPartPr>
            <p14:xfrm>
              <a:off x="7036340" y="3023583"/>
              <a:ext cx="81360" cy="66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F30767B-406E-4047-A64C-B61D14E31D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0180" y="2987583"/>
                <a:ext cx="153318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906144A-EF6B-4496-8394-F82160368CC5}"/>
                  </a:ext>
                </a:extLst>
              </p14:cNvPr>
              <p14:cNvContentPartPr/>
              <p14:nvPr/>
            </p14:nvContentPartPr>
            <p14:xfrm>
              <a:off x="7209860" y="2823783"/>
              <a:ext cx="117720" cy="111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906144A-EF6B-4496-8394-F82160368C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3750" y="2787899"/>
                <a:ext cx="189580" cy="182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D91EA97-6A19-44D6-AA1C-AF9B2ED7BCEE}"/>
                  </a:ext>
                </a:extLst>
              </p14:cNvPr>
              <p14:cNvContentPartPr/>
              <p14:nvPr/>
            </p14:nvContentPartPr>
            <p14:xfrm>
              <a:off x="6935540" y="3261903"/>
              <a:ext cx="10440" cy="62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D91EA97-6A19-44D6-AA1C-AF9B2ED7BC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9540" y="3226109"/>
                <a:ext cx="82080" cy="133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14:cNvPr>
              <p14:cNvContentPartPr/>
              <p14:nvPr/>
            </p14:nvContentPartPr>
            <p14:xfrm>
              <a:off x="6945620" y="3403023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23E7EC8-2B36-40C4-BE76-61C3EA1508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9980" y="3367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8DF9ED4-B8CA-480D-A666-79ABAC6D4F12}"/>
                  </a:ext>
                </a:extLst>
              </p14:cNvPr>
              <p14:cNvContentPartPr/>
              <p14:nvPr/>
            </p14:nvContentPartPr>
            <p14:xfrm>
              <a:off x="6957500" y="3479703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8DF9ED4-B8CA-480D-A666-79ABAC6D4F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1860" y="34437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14:cNvPr>
              <p14:cNvContentPartPr/>
              <p14:nvPr/>
            </p14:nvContentPartPr>
            <p14:xfrm>
              <a:off x="6947780" y="3602823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C35A18E-79E4-4A9F-8B43-5FEA429305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1780" y="35671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32763F0-8C39-48DB-B95D-351C8FDC372E}"/>
                  </a:ext>
                </a:extLst>
              </p14:cNvPr>
              <p14:cNvContentPartPr/>
              <p14:nvPr/>
            </p14:nvContentPartPr>
            <p14:xfrm>
              <a:off x="6937340" y="3683463"/>
              <a:ext cx="360" cy="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32763F0-8C39-48DB-B95D-351C8FDC37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1700" y="36478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F60FA39-E09A-489B-9446-36FD306C6757}"/>
                  </a:ext>
                </a:extLst>
              </p14:cNvPr>
              <p14:cNvContentPartPr/>
              <p14:nvPr/>
            </p14:nvContentPartPr>
            <p14:xfrm>
              <a:off x="7280420" y="2641983"/>
              <a:ext cx="32760" cy="65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F60FA39-E09A-489B-9446-36FD306C67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44420" y="2605783"/>
                <a:ext cx="104400" cy="137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F748C2A-82AC-4DBA-81A2-996DDCAA0E81}"/>
                  </a:ext>
                </a:extLst>
              </p14:cNvPr>
              <p14:cNvContentPartPr/>
              <p14:nvPr/>
            </p14:nvContentPartPr>
            <p14:xfrm>
              <a:off x="7222100" y="2546943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F748C2A-82AC-4DBA-81A2-996DDCAA0E8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86100" y="25109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14:cNvPr>
              <p14:cNvContentPartPr/>
              <p14:nvPr/>
            </p14:nvContentPartPr>
            <p14:xfrm>
              <a:off x="7175660" y="2472423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036E3-8789-41D9-96DF-2ACC696CC12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39660" y="24364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44A2FFC-491E-437A-946B-9C8C824F3EC1}"/>
                  </a:ext>
                </a:extLst>
              </p14:cNvPr>
              <p14:cNvContentPartPr/>
              <p14:nvPr/>
            </p14:nvContentPartPr>
            <p14:xfrm>
              <a:off x="7095020" y="2326983"/>
              <a:ext cx="32400" cy="66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44A2FFC-491E-437A-946B-9C8C824F3EC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59416" y="2290983"/>
                <a:ext cx="103253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14:cNvPr>
              <p14:cNvContentPartPr/>
              <p14:nvPr/>
            </p14:nvContentPartPr>
            <p14:xfrm>
              <a:off x="6832580" y="2292783"/>
              <a:ext cx="111240" cy="32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AA86B6F-81BB-4D4C-9C1F-E1A3A5DC354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96696" y="2256783"/>
                <a:ext cx="18264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C4C0FF5-897E-4EAC-9C60-C576CF8D78B7}"/>
                  </a:ext>
                </a:extLst>
              </p14:cNvPr>
              <p14:cNvContentPartPr/>
              <p14:nvPr/>
            </p14:nvContentPartPr>
            <p14:xfrm>
              <a:off x="6564020" y="2361543"/>
              <a:ext cx="75240" cy="40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C4C0FF5-897E-4EAC-9C60-C576CF8D78B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27847" y="2325543"/>
                <a:ext cx="147224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9DE9EB5-6C6D-44FC-9A2B-AF7B487F1EA6}"/>
                  </a:ext>
                </a:extLst>
              </p14:cNvPr>
              <p14:cNvContentPartPr/>
              <p14:nvPr/>
            </p14:nvContentPartPr>
            <p14:xfrm>
              <a:off x="6311660" y="2319063"/>
              <a:ext cx="91440" cy="52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9DE9EB5-6C6D-44FC-9A2B-AF7B487F1EA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76020" y="2283423"/>
                <a:ext cx="1630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14:cNvPr>
              <p14:cNvContentPartPr/>
              <p14:nvPr/>
            </p14:nvContentPartPr>
            <p14:xfrm>
              <a:off x="6093860" y="2191983"/>
              <a:ext cx="77040" cy="52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B3B24E9-8962-4F68-8C48-E2C29999CA6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57860" y="2155983"/>
                <a:ext cx="148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14:cNvPr>
              <p14:cNvContentPartPr/>
              <p14:nvPr/>
            </p14:nvContentPartPr>
            <p14:xfrm>
              <a:off x="5982620" y="1993983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E8FB0E3-9A6E-4CB5-A022-1369E736A66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46620" y="19579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DDC6427-9C9A-46F1-BC80-A056D7C32B75}"/>
                  </a:ext>
                </a:extLst>
              </p14:cNvPr>
              <p14:cNvContentPartPr/>
              <p14:nvPr/>
            </p14:nvContentPartPr>
            <p14:xfrm>
              <a:off x="5916020" y="1741623"/>
              <a:ext cx="36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DDC6427-9C9A-46F1-BC80-A056D7C32B7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80020" y="17056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14:cNvPr>
              <p14:cNvContentPartPr/>
              <p14:nvPr/>
            </p14:nvContentPartPr>
            <p14:xfrm>
              <a:off x="5928260" y="1816503"/>
              <a:ext cx="36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2B04F9A-3342-4300-BD01-65C8FF24576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92260" y="17805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14:cNvPr>
              <p14:cNvContentPartPr/>
              <p14:nvPr/>
            </p14:nvContentPartPr>
            <p14:xfrm>
              <a:off x="5883980" y="1612383"/>
              <a:ext cx="360" cy="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77F9E48-0DEE-43B2-B418-D78F4373699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47980" y="1576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14:cNvPr>
              <p14:cNvContentPartPr/>
              <p14:nvPr/>
            </p14:nvContentPartPr>
            <p14:xfrm>
              <a:off x="5774900" y="1572063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3B8BC19-7A65-41E0-AF77-B71FC8BF73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38900" y="15360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8BA910B-CB99-48A0-AD65-7A8D7D3C61CC}"/>
                  </a:ext>
                </a:extLst>
              </p14:cNvPr>
              <p14:cNvContentPartPr/>
              <p14:nvPr/>
            </p14:nvContentPartPr>
            <p14:xfrm>
              <a:off x="5348660" y="1568103"/>
              <a:ext cx="258840" cy="8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8BA910B-CB99-48A0-AD65-7A8D7D3C61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12660" y="1530538"/>
                <a:ext cx="330480" cy="83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14:cNvPr>
              <p14:cNvContentPartPr/>
              <p14:nvPr/>
            </p14:nvContentPartPr>
            <p14:xfrm>
              <a:off x="5239940" y="166926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B41EC2D-C8CB-4AE0-945F-98DA59B1F80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03940" y="16332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40681BA-C65C-4A8D-AEF1-E6FBA4FA8107}"/>
                  </a:ext>
                </a:extLst>
              </p14:cNvPr>
              <p14:cNvContentPartPr/>
              <p14:nvPr/>
            </p14:nvContentPartPr>
            <p14:xfrm>
              <a:off x="5197460" y="1810383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40681BA-C65C-4A8D-AEF1-E6FBA4FA810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61460" y="1774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14:cNvPr>
              <p14:cNvContentPartPr/>
              <p14:nvPr/>
            </p14:nvContentPartPr>
            <p14:xfrm>
              <a:off x="5165420" y="194754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5A12E5-127D-4F5F-97FC-19685CB5D37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29420" y="19115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14:cNvPr>
              <p14:cNvContentPartPr/>
              <p14:nvPr/>
            </p14:nvContentPartPr>
            <p14:xfrm>
              <a:off x="5139140" y="2046543"/>
              <a:ext cx="36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922710C-42FD-41AD-BC17-70B659593C9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03140" y="20105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81EDDB0-AF36-4B81-BBB7-F55B59E07CE8}"/>
                  </a:ext>
                </a:extLst>
              </p14:cNvPr>
              <p14:cNvContentPartPr/>
              <p14:nvPr/>
            </p14:nvContentPartPr>
            <p14:xfrm>
              <a:off x="4811900" y="2198103"/>
              <a:ext cx="230400" cy="105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81EDDB0-AF36-4B81-BBB7-F55B59E07CE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76260" y="2162103"/>
                <a:ext cx="302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14:cNvPr>
              <p14:cNvContentPartPr/>
              <p14:nvPr/>
            </p14:nvContentPartPr>
            <p14:xfrm>
              <a:off x="4715060" y="237954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506548D-5E0D-4019-92C8-6D0771DBEA1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9420" y="2343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4585844-0821-44D4-A864-277039E2EF1F}"/>
                  </a:ext>
                </a:extLst>
              </p14:cNvPr>
              <p14:cNvContentPartPr/>
              <p14:nvPr/>
            </p14:nvContentPartPr>
            <p14:xfrm>
              <a:off x="4176140" y="2278743"/>
              <a:ext cx="115560" cy="40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4585844-0821-44D4-A864-277039E2EF1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40140" y="2242743"/>
                <a:ext cx="1872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F50CCC3-E4AD-417C-B289-B1037D8BA460}"/>
                  </a:ext>
                </a:extLst>
              </p14:cNvPr>
              <p14:cNvContentPartPr/>
              <p14:nvPr/>
            </p14:nvContentPartPr>
            <p14:xfrm>
              <a:off x="4456580" y="2363703"/>
              <a:ext cx="101520" cy="44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F50CCC3-E4AD-417C-B289-B1037D8BA46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20452" y="2327703"/>
                <a:ext cx="173415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14:cNvPr>
              <p14:cNvContentPartPr/>
              <p14:nvPr/>
            </p14:nvContentPartPr>
            <p14:xfrm>
              <a:off x="4018820" y="2345343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DE5F2CC-F93E-4B14-9119-379010FC7E5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82820" y="23093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B78463D-1AF8-44AB-B0DD-A3FD34A5A248}"/>
                  </a:ext>
                </a:extLst>
              </p14:cNvPr>
              <p14:cNvContentPartPr/>
              <p14:nvPr/>
            </p14:nvContentPartPr>
            <p14:xfrm>
              <a:off x="3946100" y="2474583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B78463D-1AF8-44AB-B0DD-A3FD34A5A24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10100" y="24385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297C567-2A38-4BBD-AE20-9794B872FCB0}"/>
                  </a:ext>
                </a:extLst>
              </p14:cNvPr>
              <p14:cNvContentPartPr/>
              <p14:nvPr/>
            </p14:nvContentPartPr>
            <p14:xfrm>
              <a:off x="3869420" y="2617863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297C567-2A38-4BBD-AE20-9794B872FCB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33420" y="25818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14:cNvPr>
              <p14:cNvContentPartPr/>
              <p14:nvPr/>
            </p14:nvContentPartPr>
            <p14:xfrm>
              <a:off x="3806780" y="275322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BBAF93-CBD6-432C-9925-7E7E5FFFFBF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70780" y="27172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14:cNvPr>
              <p14:cNvContentPartPr/>
              <p14:nvPr/>
            </p14:nvContentPartPr>
            <p14:xfrm>
              <a:off x="3822980" y="2864103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E8DBEC7-693F-40D0-9201-33AFB5E7457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86980" y="28281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B145895-32BE-417D-9D6F-D6C5A8B317FE}"/>
                  </a:ext>
                </a:extLst>
              </p14:cNvPr>
              <p14:cNvContentPartPr/>
              <p14:nvPr/>
            </p14:nvContentPartPr>
            <p14:xfrm>
              <a:off x="3976340" y="3009543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B145895-32BE-417D-9D6F-D6C5A8B317F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40340" y="29735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62A35A5-B7FC-4CA5-98F3-5FB99A838EEE}"/>
                  </a:ext>
                </a:extLst>
              </p14:cNvPr>
              <p14:cNvContentPartPr/>
              <p14:nvPr/>
            </p14:nvContentPartPr>
            <p14:xfrm>
              <a:off x="4115660" y="3106383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62A35A5-B7FC-4CA5-98F3-5FB99A838EE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79660" y="30703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66B55EC-711A-47F6-98C5-EEB6FCC2EB4D}"/>
                  </a:ext>
                </a:extLst>
              </p14:cNvPr>
              <p14:cNvContentPartPr/>
              <p14:nvPr/>
            </p14:nvContentPartPr>
            <p14:xfrm>
              <a:off x="4204220" y="3275943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66B55EC-711A-47F6-98C5-EEB6FCC2EB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8580" y="32399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FA5906E-6B9A-48CC-8A6C-C4EF9775CB39}"/>
                  </a:ext>
                </a:extLst>
              </p14:cNvPr>
              <p14:cNvContentPartPr/>
              <p14:nvPr/>
            </p14:nvContentPartPr>
            <p14:xfrm>
              <a:off x="4194140" y="3370623"/>
              <a:ext cx="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FA5906E-6B9A-48CC-8A6C-C4EF9775CB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8500" y="33349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EF99D27-8C13-4EC0-A189-FE1571861EC3}"/>
                  </a:ext>
                </a:extLst>
              </p14:cNvPr>
              <p14:cNvContentPartPr/>
              <p14:nvPr/>
            </p14:nvContentPartPr>
            <p14:xfrm>
              <a:off x="4190180" y="3590943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EF99D27-8C13-4EC0-A189-FE1571861E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4540" y="35549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FF69AA3-EAD5-4269-8034-6945F045F24D}"/>
                  </a:ext>
                </a:extLst>
              </p14:cNvPr>
              <p14:cNvContentPartPr/>
              <p14:nvPr/>
            </p14:nvContentPartPr>
            <p14:xfrm>
              <a:off x="4133660" y="3814863"/>
              <a:ext cx="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FF69AA3-EAD5-4269-8034-6945F045F24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097660" y="37788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AA04AA4-EEB1-41E4-A776-67E3E3FA6E31}"/>
                  </a:ext>
                </a:extLst>
              </p14:cNvPr>
              <p14:cNvContentPartPr/>
              <p14:nvPr/>
            </p14:nvContentPartPr>
            <p14:xfrm>
              <a:off x="3992540" y="3952023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AA04AA4-EEB1-41E4-A776-67E3E3FA6E3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956540" y="39160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FB13667-7B75-4133-9640-56FE98D0772E}"/>
                  </a:ext>
                </a:extLst>
              </p14:cNvPr>
              <p14:cNvContentPartPr/>
              <p14:nvPr/>
            </p14:nvContentPartPr>
            <p14:xfrm>
              <a:off x="3847100" y="4030863"/>
              <a:ext cx="69120" cy="64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FB13667-7B75-4133-9640-56FE98D0772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10912" y="3995062"/>
                <a:ext cx="141135" cy="136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14:cNvPr>
              <p14:cNvContentPartPr/>
              <p14:nvPr/>
            </p14:nvContentPartPr>
            <p14:xfrm>
              <a:off x="3831045" y="4280876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20375FF-9418-4FD0-886D-BC412239313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795045" y="42448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71B92C2-C2E4-410C-9EAC-C2D51D3E64AA}"/>
                  </a:ext>
                </a:extLst>
              </p14:cNvPr>
              <p14:cNvContentPartPr/>
              <p14:nvPr/>
            </p14:nvContentPartPr>
            <p14:xfrm>
              <a:off x="3901605" y="4416236"/>
              <a:ext cx="360" cy="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71B92C2-C2E4-410C-9EAC-C2D51D3E64A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865605" y="4380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14:cNvPr>
              <p14:cNvContentPartPr/>
              <p14:nvPr/>
            </p14:nvContentPartPr>
            <p14:xfrm>
              <a:off x="4014645" y="4587956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30622BF-2FBC-4E40-8872-01AFA8370A8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978645" y="45519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19B4F22-9B0C-41CD-A0E8-4192636DE2A6}"/>
                  </a:ext>
                </a:extLst>
              </p14:cNvPr>
              <p14:cNvContentPartPr/>
              <p14:nvPr/>
            </p14:nvContentPartPr>
            <p14:xfrm>
              <a:off x="4184205" y="4666796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19B4F22-9B0C-41CD-A0E8-4192636DE2A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48205" y="46307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FD0B93C-67E6-460B-A4A9-2AFC379112F2}"/>
                  </a:ext>
                </a:extLst>
              </p14:cNvPr>
              <p14:cNvContentPartPr/>
              <p14:nvPr/>
            </p14:nvContentPartPr>
            <p14:xfrm>
              <a:off x="4367805" y="4608116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FD0B93C-67E6-460B-A4A9-2AFC379112F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331805" y="45721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DC94A98-7EB8-4705-8B13-167896A90635}"/>
                  </a:ext>
                </a:extLst>
              </p14:cNvPr>
              <p14:cNvContentPartPr/>
              <p14:nvPr/>
            </p14:nvContentPartPr>
            <p14:xfrm>
              <a:off x="4539525" y="4549436"/>
              <a:ext cx="36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DC94A98-7EB8-4705-8B13-167896A9063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503525" y="45134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895E99C-1D08-427D-A8EE-9E5C2785E3DB}"/>
                  </a:ext>
                </a:extLst>
              </p14:cNvPr>
              <p14:cNvContentPartPr/>
              <p14:nvPr/>
            </p14:nvContentPartPr>
            <p14:xfrm>
              <a:off x="4757325" y="4591916"/>
              <a:ext cx="360" cy="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895E99C-1D08-427D-A8EE-9E5C2785E3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1685" y="45562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095DEFF-546C-40DC-B052-1679D59DA03A}"/>
                  </a:ext>
                </a:extLst>
              </p14:cNvPr>
              <p14:cNvContentPartPr/>
              <p14:nvPr/>
            </p14:nvContentPartPr>
            <p14:xfrm>
              <a:off x="4866405" y="4664636"/>
              <a:ext cx="360" cy="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095DEFF-546C-40DC-B052-1679D59DA0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0765" y="46286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267DF5D-D8C5-482A-9481-F46DBFE40258}"/>
                  </a:ext>
                </a:extLst>
              </p14:cNvPr>
              <p14:cNvContentPartPr/>
              <p14:nvPr/>
            </p14:nvContentPartPr>
            <p14:xfrm>
              <a:off x="5056125" y="4765436"/>
              <a:ext cx="360" cy="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267DF5D-D8C5-482A-9481-F46DBFE402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0485" y="47297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CF49D49-EEEC-4AA1-B184-09E92C3E2B21}"/>
                  </a:ext>
                </a:extLst>
              </p14:cNvPr>
              <p14:cNvContentPartPr/>
              <p14:nvPr/>
            </p14:nvContentPartPr>
            <p14:xfrm>
              <a:off x="5141125" y="4890716"/>
              <a:ext cx="360" cy="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CF49D49-EEEC-4AA1-B184-09E92C3E2B2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05125" y="4854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14:cNvPr>
              <p14:cNvContentPartPr/>
              <p14:nvPr/>
            </p14:nvContentPartPr>
            <p14:xfrm>
              <a:off x="5173165" y="5032196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F87B766-21F6-4A6F-9099-4EE016D0132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37165" y="499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D4996FB-CABF-4302-B817-8B4B85D2AFFF}"/>
                  </a:ext>
                </a:extLst>
              </p14:cNvPr>
              <p14:cNvContentPartPr/>
              <p14:nvPr/>
            </p14:nvContentPartPr>
            <p14:xfrm>
              <a:off x="5223925" y="5217596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D4996FB-CABF-4302-B817-8B4B85D2AFF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87925" y="5181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14:cNvPr>
              <p14:cNvContentPartPr/>
              <p14:nvPr/>
            </p14:nvContentPartPr>
            <p14:xfrm>
              <a:off x="5229685" y="5298236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9F9958D-7050-4AA6-AB38-F7BF4B06C54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93685" y="5262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14:cNvPr>
              <p14:cNvContentPartPr/>
              <p14:nvPr/>
            </p14:nvContentPartPr>
            <p14:xfrm>
              <a:off x="5750605" y="5379236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9A17257-C050-4D21-8E03-780498F5FA3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714605" y="53432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1C3FF19-9A37-4CC4-A127-ACB910847A67}"/>
                  </a:ext>
                </a:extLst>
              </p14:cNvPr>
              <p14:cNvContentPartPr/>
              <p14:nvPr/>
            </p14:nvContentPartPr>
            <p14:xfrm>
              <a:off x="5326885" y="5373116"/>
              <a:ext cx="232200" cy="32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1C3FF19-9A37-4CC4-A127-ACB910847A6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290941" y="5336716"/>
                <a:ext cx="303729" cy="105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14:cNvPr>
              <p14:cNvContentPartPr/>
              <p14:nvPr/>
            </p14:nvContentPartPr>
            <p14:xfrm>
              <a:off x="5916205" y="5242076"/>
              <a:ext cx="360" cy="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7FD00C7-9D88-4791-8EFE-E5192BC48A1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880205" y="52060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39DAB3B-6982-46A2-ACB8-EB51436F956E}"/>
                  </a:ext>
                </a:extLst>
              </p14:cNvPr>
              <p14:cNvContentPartPr/>
              <p14:nvPr/>
            </p14:nvContentPartPr>
            <p14:xfrm>
              <a:off x="5950405" y="5108516"/>
              <a:ext cx="36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39DAB3B-6982-46A2-ACB8-EB51436F956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914405" y="50725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14:cNvPr>
              <p14:cNvContentPartPr/>
              <p14:nvPr/>
            </p14:nvContentPartPr>
            <p14:xfrm>
              <a:off x="5972725" y="4965596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FCD34-031B-43D4-AFD7-3AB99E9D5AA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936725" y="4929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14:cNvPr>
              <p14:cNvContentPartPr/>
              <p14:nvPr/>
            </p14:nvContentPartPr>
            <p14:xfrm>
              <a:off x="6140125" y="475535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9123F5-D1B5-45FA-B52C-12D86F5D9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4485" y="4719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D36BEA1-4DE8-470E-BF56-7D8DDF355586}"/>
                  </a:ext>
                </a:extLst>
              </p14:cNvPr>
              <p14:cNvContentPartPr/>
              <p14:nvPr/>
            </p14:nvContentPartPr>
            <p14:xfrm>
              <a:off x="6279445" y="4662476"/>
              <a:ext cx="360" cy="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D36BEA1-4DE8-470E-BF56-7D8DDF3555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43805" y="46268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14:cNvPr>
              <p14:cNvContentPartPr/>
              <p14:nvPr/>
            </p14:nvContentPartPr>
            <p14:xfrm>
              <a:off x="6384565" y="4581836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3EB75A3-D774-4540-A872-A5C8D35B0F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8565" y="45461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14:cNvPr>
              <p14:cNvContentPartPr/>
              <p14:nvPr/>
            </p14:nvContentPartPr>
            <p14:xfrm>
              <a:off x="6576085" y="4563836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E96A3B9-A883-407D-9CC2-04F592C803B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540085" y="45278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CEFC70A-7A22-4CD9-8512-A949449290DE}"/>
                  </a:ext>
                </a:extLst>
              </p14:cNvPr>
              <p14:cNvContentPartPr/>
              <p14:nvPr/>
            </p14:nvContentPartPr>
            <p14:xfrm>
              <a:off x="6790285" y="4606316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CEFC70A-7A22-4CD9-8512-A949449290D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754285" y="45703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14:cNvPr>
              <p14:cNvContentPartPr/>
              <p14:nvPr/>
            </p14:nvContentPartPr>
            <p14:xfrm>
              <a:off x="6949765" y="4674716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12CF3F-B276-4677-94F8-8E06B764A76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913765" y="46387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14:cNvPr>
              <p14:cNvContentPartPr/>
              <p14:nvPr/>
            </p14:nvContentPartPr>
            <p14:xfrm>
              <a:off x="7280605" y="4224716"/>
              <a:ext cx="48960" cy="64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231F7C7-0F50-4693-A543-79D61923E6E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244338" y="4188915"/>
                <a:ext cx="121131" cy="136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53DFEEF-2876-4830-8393-CAFA175EFD44}"/>
                  </a:ext>
                </a:extLst>
              </p14:cNvPr>
              <p14:cNvContentPartPr/>
              <p14:nvPr/>
            </p14:nvContentPartPr>
            <p14:xfrm>
              <a:off x="7093045" y="4456916"/>
              <a:ext cx="107280" cy="161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53DFEEF-2876-4830-8393-CAFA175EFD4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057045" y="4420916"/>
                <a:ext cx="1789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14:cNvPr>
              <p14:cNvContentPartPr/>
              <p14:nvPr/>
            </p14:nvContentPartPr>
            <p14:xfrm>
              <a:off x="7304725" y="4089356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3108A70-1ADE-4E15-BECA-782EBF4F8BE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268725" y="40533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6B65E23-5B69-411F-846F-C8780EC5B1DB}"/>
                  </a:ext>
                </a:extLst>
              </p14:cNvPr>
              <p14:cNvContentPartPr/>
              <p14:nvPr/>
            </p14:nvContentPartPr>
            <p14:xfrm>
              <a:off x="7201765" y="4004396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6B65E23-5B69-411F-846F-C8780EC5B1D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65765" y="39683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14:cNvPr>
              <p14:cNvContentPartPr/>
              <p14:nvPr/>
            </p14:nvContentPartPr>
            <p14:xfrm>
              <a:off x="7107085" y="3903596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614C7F9-9CF1-4C25-AF30-C7D515D6000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071085" y="38675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14:cNvPr>
              <p14:cNvContentPartPr/>
              <p14:nvPr/>
            </p14:nvContentPartPr>
            <p14:xfrm>
              <a:off x="7001965" y="3804596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10D9C54-4A30-44AF-B9A7-840BDFF48E9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965965" y="3768596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77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E33B-7B1D-4D78-BC13-5A9B2F20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/>
              <a:t>Bell number</a:t>
            </a:r>
            <a:endParaRPr lang="en-CA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6667417-ECBE-44C9-B24F-DC6131116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4710" y="55647"/>
            <a:ext cx="2590800" cy="62388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93044A-A8C6-49D9-A5A6-0CFEA5FE5A19}"/>
              </a:ext>
            </a:extLst>
          </p:cNvPr>
          <p:cNvSpPr/>
          <p:nvPr/>
        </p:nvSpPr>
        <p:spPr>
          <a:xfrm>
            <a:off x="9061974" y="6548437"/>
            <a:ext cx="25362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050" dirty="0">
                <a:hlinkClick r:id="rId5"/>
              </a:rPr>
              <a:t>https://en.wikipedia.org/wiki/Bell_number</a:t>
            </a:r>
            <a:endParaRPr lang="en-CA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B0B79A-6E41-4C19-B173-D5C1D038DF21}"/>
                  </a:ext>
                </a:extLst>
              </p:cNvPr>
              <p:cNvSpPr txBox="1"/>
              <p:nvPr/>
            </p:nvSpPr>
            <p:spPr>
              <a:xfrm>
                <a:off x="838200" y="1761213"/>
                <a:ext cx="6663193" cy="4124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sz="2400" dirty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CA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fr-CA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fr-CA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B0B79A-6E41-4C19-B173-D5C1D038D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61213"/>
                <a:ext cx="6663193" cy="41240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285464F-39C3-4527-ACAE-D056CE06213C}"/>
                  </a:ext>
                </a:extLst>
              </p14:cNvPr>
              <p14:cNvContentPartPr/>
              <p14:nvPr/>
            </p14:nvContentPartPr>
            <p14:xfrm>
              <a:off x="4216253" y="4472858"/>
              <a:ext cx="1682640" cy="1090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285464F-39C3-4527-ACAE-D056CE0621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7613" y="4464218"/>
                <a:ext cx="1700280" cy="110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1669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163C42-FA33-4216-AE0E-02E144FDE736}"/>
              </a:ext>
            </a:extLst>
          </p:cNvPr>
          <p:cNvSpPr/>
          <p:nvPr/>
        </p:nvSpPr>
        <p:spPr>
          <a:xfrm>
            <a:off x="5142772" y="3838112"/>
            <a:ext cx="2894629" cy="9435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solidFill>
                  <a:schemeClr val="tx1"/>
                </a:solidFill>
              </a:rPr>
              <a:t>PointNet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loud 4">
                <a:extLst>
                  <a:ext uri="{FF2B5EF4-FFF2-40B4-BE49-F238E27FC236}">
                    <a16:creationId xmlns:a16="http://schemas.microsoft.com/office/drawing/2014/main" id="{FCA372B2-32FC-4C12-A565-E76BEFA711F5}"/>
                  </a:ext>
                </a:extLst>
              </p:cNvPr>
              <p:cNvSpPr/>
              <p:nvPr/>
            </p:nvSpPr>
            <p:spPr>
              <a:xfrm>
                <a:off x="2815343" y="2321459"/>
                <a:ext cx="1502645" cy="1263852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Cloud 4">
                <a:extLst>
                  <a:ext uri="{FF2B5EF4-FFF2-40B4-BE49-F238E27FC236}">
                    <a16:creationId xmlns:a16="http://schemas.microsoft.com/office/drawing/2014/main" id="{FCA372B2-32FC-4C12-A565-E76BEFA71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43" y="2321459"/>
                <a:ext cx="1502645" cy="1263852"/>
              </a:xfrm>
              <a:prstGeom prst="cloud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9C3A41-8443-4A68-B55C-EA0FDCA9A915}"/>
                  </a:ext>
                </a:extLst>
              </p14:cNvPr>
              <p14:cNvContentPartPr/>
              <p14:nvPr/>
            </p14:nvContentPartPr>
            <p14:xfrm>
              <a:off x="3082878" y="2909167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9C3A41-8443-4A68-B55C-EA0FDCA9A9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6878" y="287316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E0B9EE-E012-43DD-904C-D8B4DFD241AA}"/>
                  </a:ext>
                </a:extLst>
              </p14:cNvPr>
              <p14:cNvContentPartPr/>
              <p14:nvPr/>
            </p14:nvContentPartPr>
            <p14:xfrm>
              <a:off x="3513798" y="3116454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E0B9EE-E012-43DD-904C-D8B4DFD241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7798" y="308045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69ED26-AD6B-4F32-8AD8-8AE8A27C6CF0}"/>
                  </a:ext>
                </a:extLst>
              </p14:cNvPr>
              <p14:cNvContentPartPr/>
              <p14:nvPr/>
            </p14:nvContentPartPr>
            <p14:xfrm>
              <a:off x="3513798" y="3328927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69ED26-AD6B-4F32-8AD8-8AE8A27C6C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7798" y="329292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692AC54-6423-4AEF-9587-1E5A3E674A79}"/>
                  </a:ext>
                </a:extLst>
              </p14:cNvPr>
              <p14:cNvContentPartPr/>
              <p14:nvPr/>
            </p14:nvContentPartPr>
            <p14:xfrm>
              <a:off x="3164598" y="3148207"/>
              <a:ext cx="192600" cy="116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692AC54-6423-4AEF-9587-1E5A3E674A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8598" y="3112207"/>
                <a:ext cx="264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B972F56-1773-4A83-A4C3-3EA3ABD5800B}"/>
                  </a:ext>
                </a:extLst>
              </p14:cNvPr>
              <p14:cNvContentPartPr/>
              <p14:nvPr/>
            </p14:nvContentPartPr>
            <p14:xfrm>
              <a:off x="3351078" y="3346207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B972F56-1773-4A83-A4C3-3EA3ABD580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5078" y="331020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82CC41E-CFF3-46A2-BCC8-54DC95437453}"/>
                  </a:ext>
                </a:extLst>
              </p14:cNvPr>
              <p14:cNvContentPartPr/>
              <p14:nvPr/>
            </p14:nvContentPartPr>
            <p14:xfrm>
              <a:off x="3351078" y="2658967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82CC41E-CFF3-46A2-BCC8-54DC954374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5078" y="262296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9132159-BA97-4954-A652-07BAA1861663}"/>
                  </a:ext>
                </a:extLst>
              </p14:cNvPr>
              <p14:cNvContentPartPr/>
              <p14:nvPr/>
            </p14:nvContentPartPr>
            <p14:xfrm>
              <a:off x="3199518" y="2594887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9132159-BA97-4954-A652-07BAA18616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3518" y="255888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DD2B821-53AB-46C5-8FF5-8C8994976871}"/>
                  </a:ext>
                </a:extLst>
              </p14:cNvPr>
              <p14:cNvContentPartPr/>
              <p14:nvPr/>
            </p14:nvContentPartPr>
            <p14:xfrm>
              <a:off x="3979998" y="2600647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DD2B821-53AB-46C5-8FF5-8C89949768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3998" y="256464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9854C6F-4445-415A-8C3E-ECD1273CA0A1}"/>
                  </a:ext>
                </a:extLst>
              </p14:cNvPr>
              <p14:cNvContentPartPr/>
              <p14:nvPr/>
            </p14:nvContentPartPr>
            <p14:xfrm>
              <a:off x="3968118" y="2821687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9854C6F-4445-415A-8C3E-ECD1273CA0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2118" y="278568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08B80A-51B0-4AD3-9869-92484DF8EF97}"/>
                  </a:ext>
                </a:extLst>
              </p14:cNvPr>
              <p14:cNvContentPartPr/>
              <p14:nvPr/>
            </p14:nvContentPartPr>
            <p14:xfrm>
              <a:off x="3799278" y="2699647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08B80A-51B0-4AD3-9869-92484DF8EF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3278" y="266364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2661C71-0B96-474B-96B8-11D2BAA11191}"/>
                  </a:ext>
                </a:extLst>
              </p14:cNvPr>
              <p14:cNvContentPartPr/>
              <p14:nvPr/>
            </p14:nvContentPartPr>
            <p14:xfrm>
              <a:off x="3595518" y="2495887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2661C71-0B96-474B-96B8-11D2BAA111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9518" y="245988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8EE50A-94BD-4D7A-9866-CABB0AD75532}"/>
                  </a:ext>
                </a:extLst>
              </p14:cNvPr>
              <p14:cNvContentPartPr/>
              <p14:nvPr/>
            </p14:nvContentPartPr>
            <p14:xfrm>
              <a:off x="3799278" y="3148207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8EE50A-94BD-4D7A-9866-CABB0AD755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3278" y="311220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21EC2A1-C55F-4216-9175-3EF4FAA8D20A}"/>
                  </a:ext>
                </a:extLst>
              </p14:cNvPr>
              <p14:cNvContentPartPr/>
              <p14:nvPr/>
            </p14:nvContentPartPr>
            <p14:xfrm>
              <a:off x="4166118" y="2979367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21EC2A1-C55F-4216-9175-3EF4FAA8D2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0118" y="294336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B946572-9803-47DC-8AB9-8448354A5D91}"/>
                  </a:ext>
                </a:extLst>
              </p14:cNvPr>
              <p14:cNvContentPartPr/>
              <p14:nvPr/>
            </p14:nvContentPartPr>
            <p14:xfrm>
              <a:off x="3601278" y="3503167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B946572-9803-47DC-8AB9-8448354A5D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5278" y="346716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9103E9-258D-4C05-A9AD-1A52F6508516}"/>
                  </a:ext>
                </a:extLst>
              </p:cNvPr>
              <p:cNvSpPr txBox="1"/>
              <p:nvPr/>
            </p:nvSpPr>
            <p:spPr>
              <a:xfrm>
                <a:off x="5061432" y="4907027"/>
                <a:ext cx="30573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~</a:t>
                </a:r>
                <a14:m>
                  <m:oMath xmlns:m="http://schemas.openxmlformats.org/officeDocument/2006/math">
                    <m:r>
                      <a:rPr lang="fr-CA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,7</m:t>
                    </m:r>
                  </m:oMath>
                </a14:m>
                <a:r>
                  <a:rPr lang="fr-CA" dirty="0"/>
                  <a:t>M </a:t>
                </a:r>
                <a:r>
                  <a:rPr lang="fr-CA" dirty="0" err="1"/>
                  <a:t>parameters</a:t>
                </a:r>
                <a:endParaRPr lang="fr-CA" dirty="0"/>
              </a:p>
              <a:p>
                <a:pPr algn="ctr"/>
                <a:endParaRPr lang="en-CA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9103E9-258D-4C05-A9AD-1A52F6508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432" y="4907027"/>
                <a:ext cx="3057307" cy="646331"/>
              </a:xfrm>
              <a:prstGeom prst="rect">
                <a:avLst/>
              </a:prstGeom>
              <a:blipFill>
                <a:blip r:embed="rId20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20E0FD5-56DF-4EA7-9BF9-1C9766AE5152}"/>
              </a:ext>
            </a:extLst>
          </p:cNvPr>
          <p:cNvSpPr/>
          <p:nvPr/>
        </p:nvSpPr>
        <p:spPr>
          <a:xfrm>
            <a:off x="3569052" y="3578232"/>
            <a:ext cx="1573720" cy="773736"/>
          </a:xfrm>
          <a:custGeom>
            <a:avLst/>
            <a:gdLst>
              <a:gd name="connsiteX0" fmla="*/ 0 w 7378700"/>
              <a:gd name="connsiteY0" fmla="*/ 0 h 839231"/>
              <a:gd name="connsiteX1" fmla="*/ 2952750 w 7378700"/>
              <a:gd name="connsiteY1" fmla="*/ 800100 h 839231"/>
              <a:gd name="connsiteX2" fmla="*/ 6356350 w 7378700"/>
              <a:gd name="connsiteY2" fmla="*/ 723900 h 839231"/>
              <a:gd name="connsiteX3" fmla="*/ 7378700 w 7378700"/>
              <a:gd name="connsiteY3" fmla="*/ 730250 h 839231"/>
              <a:gd name="connsiteX0" fmla="*/ 0 w 7378700"/>
              <a:gd name="connsiteY0" fmla="*/ 0 h 844927"/>
              <a:gd name="connsiteX1" fmla="*/ 2952750 w 7378700"/>
              <a:gd name="connsiteY1" fmla="*/ 800100 h 844927"/>
              <a:gd name="connsiteX2" fmla="*/ 5258936 w 7378700"/>
              <a:gd name="connsiteY2" fmla="*/ 749300 h 844927"/>
              <a:gd name="connsiteX3" fmla="*/ 7378700 w 7378700"/>
              <a:gd name="connsiteY3" fmla="*/ 730250 h 844927"/>
              <a:gd name="connsiteX0" fmla="*/ 0 w 7378700"/>
              <a:gd name="connsiteY0" fmla="*/ 0 h 844927"/>
              <a:gd name="connsiteX1" fmla="*/ 2952750 w 7378700"/>
              <a:gd name="connsiteY1" fmla="*/ 800100 h 844927"/>
              <a:gd name="connsiteX2" fmla="*/ 5258936 w 7378700"/>
              <a:gd name="connsiteY2" fmla="*/ 749300 h 844927"/>
              <a:gd name="connsiteX3" fmla="*/ 7378700 w 7378700"/>
              <a:gd name="connsiteY3" fmla="*/ 730250 h 844927"/>
              <a:gd name="connsiteX0" fmla="*/ 0 w 7378700"/>
              <a:gd name="connsiteY0" fmla="*/ 0 h 841420"/>
              <a:gd name="connsiteX1" fmla="*/ 1036368 w 7378700"/>
              <a:gd name="connsiteY1" fmla="*/ 793750 h 841420"/>
              <a:gd name="connsiteX2" fmla="*/ 5258936 w 7378700"/>
              <a:gd name="connsiteY2" fmla="*/ 749300 h 841420"/>
              <a:gd name="connsiteX3" fmla="*/ 7378700 w 7378700"/>
              <a:gd name="connsiteY3" fmla="*/ 730250 h 841420"/>
              <a:gd name="connsiteX0" fmla="*/ 0 w 7378700"/>
              <a:gd name="connsiteY0" fmla="*/ 0 h 846958"/>
              <a:gd name="connsiteX1" fmla="*/ 1036368 w 7378700"/>
              <a:gd name="connsiteY1" fmla="*/ 793750 h 846958"/>
              <a:gd name="connsiteX2" fmla="*/ 5258936 w 7378700"/>
              <a:gd name="connsiteY2" fmla="*/ 749300 h 846958"/>
              <a:gd name="connsiteX3" fmla="*/ 7378700 w 7378700"/>
              <a:gd name="connsiteY3" fmla="*/ 730250 h 846958"/>
              <a:gd name="connsiteX0" fmla="*/ 0 w 7378700"/>
              <a:gd name="connsiteY0" fmla="*/ 0 h 846958"/>
              <a:gd name="connsiteX1" fmla="*/ 1036368 w 7378700"/>
              <a:gd name="connsiteY1" fmla="*/ 793750 h 846958"/>
              <a:gd name="connsiteX2" fmla="*/ 5258936 w 7378700"/>
              <a:gd name="connsiteY2" fmla="*/ 749300 h 846958"/>
              <a:gd name="connsiteX3" fmla="*/ 7378700 w 7378700"/>
              <a:gd name="connsiteY3" fmla="*/ 730250 h 846958"/>
              <a:gd name="connsiteX0" fmla="*/ 0 w 7378700"/>
              <a:gd name="connsiteY0" fmla="*/ 0 h 841691"/>
              <a:gd name="connsiteX1" fmla="*/ 1593265 w 7378700"/>
              <a:gd name="connsiteY1" fmla="*/ 787400 h 841691"/>
              <a:gd name="connsiteX2" fmla="*/ 5258936 w 7378700"/>
              <a:gd name="connsiteY2" fmla="*/ 749300 h 841691"/>
              <a:gd name="connsiteX3" fmla="*/ 7378700 w 7378700"/>
              <a:gd name="connsiteY3" fmla="*/ 730250 h 841691"/>
              <a:gd name="connsiteX0" fmla="*/ 0 w 7378700"/>
              <a:gd name="connsiteY0" fmla="*/ 0 h 841691"/>
              <a:gd name="connsiteX1" fmla="*/ 1560507 w 7378700"/>
              <a:gd name="connsiteY1" fmla="*/ 787400 h 841691"/>
              <a:gd name="connsiteX2" fmla="*/ 5258936 w 7378700"/>
              <a:gd name="connsiteY2" fmla="*/ 749300 h 841691"/>
              <a:gd name="connsiteX3" fmla="*/ 7378700 w 7378700"/>
              <a:gd name="connsiteY3" fmla="*/ 730250 h 841691"/>
              <a:gd name="connsiteX0" fmla="*/ 0 w 7378700"/>
              <a:gd name="connsiteY0" fmla="*/ 0 h 827810"/>
              <a:gd name="connsiteX1" fmla="*/ 1560507 w 7378700"/>
              <a:gd name="connsiteY1" fmla="*/ 787400 h 827810"/>
              <a:gd name="connsiteX2" fmla="*/ 5258936 w 7378700"/>
              <a:gd name="connsiteY2" fmla="*/ 749300 h 827810"/>
              <a:gd name="connsiteX3" fmla="*/ 7378700 w 7378700"/>
              <a:gd name="connsiteY3" fmla="*/ 730250 h 827810"/>
              <a:gd name="connsiteX0" fmla="*/ 0 w 7378700"/>
              <a:gd name="connsiteY0" fmla="*/ 0 h 827810"/>
              <a:gd name="connsiteX1" fmla="*/ 1560507 w 7378700"/>
              <a:gd name="connsiteY1" fmla="*/ 787400 h 827810"/>
              <a:gd name="connsiteX2" fmla="*/ 5258936 w 7378700"/>
              <a:gd name="connsiteY2" fmla="*/ 749300 h 827810"/>
              <a:gd name="connsiteX3" fmla="*/ 7378700 w 7378700"/>
              <a:gd name="connsiteY3" fmla="*/ 730250 h 827810"/>
              <a:gd name="connsiteX0" fmla="*/ 0 w 7378700"/>
              <a:gd name="connsiteY0" fmla="*/ 0 h 833871"/>
              <a:gd name="connsiteX1" fmla="*/ 1560507 w 7378700"/>
              <a:gd name="connsiteY1" fmla="*/ 787400 h 833871"/>
              <a:gd name="connsiteX2" fmla="*/ 4521111 w 7378700"/>
              <a:gd name="connsiteY2" fmla="*/ 740794 h 833871"/>
              <a:gd name="connsiteX3" fmla="*/ 7378700 w 7378700"/>
              <a:gd name="connsiteY3" fmla="*/ 730250 h 833871"/>
              <a:gd name="connsiteX0" fmla="*/ 0 w 7378700"/>
              <a:gd name="connsiteY0" fmla="*/ 0 h 812784"/>
              <a:gd name="connsiteX1" fmla="*/ 1341156 w 7378700"/>
              <a:gd name="connsiteY1" fmla="*/ 761882 h 812784"/>
              <a:gd name="connsiteX2" fmla="*/ 4521111 w 7378700"/>
              <a:gd name="connsiteY2" fmla="*/ 740794 h 812784"/>
              <a:gd name="connsiteX3" fmla="*/ 7378700 w 7378700"/>
              <a:gd name="connsiteY3" fmla="*/ 730250 h 812784"/>
              <a:gd name="connsiteX0" fmla="*/ 0 w 7378700"/>
              <a:gd name="connsiteY0" fmla="*/ 0 h 773736"/>
              <a:gd name="connsiteX1" fmla="*/ 1341156 w 7378700"/>
              <a:gd name="connsiteY1" fmla="*/ 761882 h 773736"/>
              <a:gd name="connsiteX2" fmla="*/ 4521111 w 7378700"/>
              <a:gd name="connsiteY2" fmla="*/ 740794 h 773736"/>
              <a:gd name="connsiteX3" fmla="*/ 7378700 w 7378700"/>
              <a:gd name="connsiteY3" fmla="*/ 730250 h 77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78700" h="773736">
                <a:moveTo>
                  <a:pt x="0" y="0"/>
                </a:moveTo>
                <a:cubicBezTo>
                  <a:pt x="144092" y="695325"/>
                  <a:pt x="1066230" y="727729"/>
                  <a:pt x="1341156" y="761882"/>
                </a:cubicBezTo>
                <a:cubicBezTo>
                  <a:pt x="1616082" y="796035"/>
                  <a:pt x="3514854" y="746066"/>
                  <a:pt x="4521111" y="740794"/>
                </a:cubicBezTo>
                <a:cubicBezTo>
                  <a:pt x="5527368" y="735522"/>
                  <a:pt x="6092198" y="714375"/>
                  <a:pt x="7378700" y="73025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872A1E-44D7-478E-A682-C7E47E1D2D67}"/>
              </a:ext>
            </a:extLst>
          </p:cNvPr>
          <p:cNvCxnSpPr>
            <a:stCxn id="4" idx="3"/>
          </p:cNvCxnSpPr>
          <p:nvPr/>
        </p:nvCxnSpPr>
        <p:spPr>
          <a:xfrm flipV="1">
            <a:off x="8037401" y="4309872"/>
            <a:ext cx="780534" cy="1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BD6ADA-C85C-4624-AB5E-B5FE88F4EB4D}"/>
              </a:ext>
            </a:extLst>
          </p:cNvPr>
          <p:cNvSpPr txBox="1"/>
          <p:nvPr/>
        </p:nvSpPr>
        <p:spPr>
          <a:xfrm>
            <a:off x="776227" y="818110"/>
            <a:ext cx="7342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Computing point clouds is very expensive</a:t>
            </a:r>
          </a:p>
          <a:p>
            <a:r>
              <a:rPr lang="en-CA" dirty="0"/>
              <a:t>We use farthest point sampling to select between 32 and 256 points </a:t>
            </a:r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820B92-A5FE-476C-9180-1ECB2F39205D}"/>
              </a:ext>
            </a:extLst>
          </p:cNvPr>
          <p:cNvSpPr/>
          <p:nvPr/>
        </p:nvSpPr>
        <p:spPr>
          <a:xfrm>
            <a:off x="8696144" y="4120741"/>
            <a:ext cx="378262" cy="3782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956955-023E-4602-803D-535E0605CE3A}"/>
                  </a:ext>
                </a:extLst>
              </p:cNvPr>
              <p:cNvSpPr txBox="1"/>
              <p:nvPr/>
            </p:nvSpPr>
            <p:spPr>
              <a:xfrm>
                <a:off x="6132885" y="2996703"/>
                <a:ext cx="9144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4400" b="0" dirty="0"/>
              </a:p>
              <a:p>
                <a:endParaRPr lang="en-CA" sz="4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956955-023E-4602-803D-535E0605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885" y="2996703"/>
                <a:ext cx="914400" cy="144655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081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1C56F1-1CB3-4C8C-8994-780E6F01B3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84"/>
            <a:ext cx="12192000" cy="2474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3F83D1-86E2-4213-BCB7-237DBE27C4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484" y="3096993"/>
            <a:ext cx="9611032" cy="37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87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1E51596-0C47-4575-82AE-9271652B50D6}"/>
                  </a:ext>
                </a:extLst>
              </p14:cNvPr>
              <p14:cNvContentPartPr/>
              <p14:nvPr/>
            </p14:nvContentPartPr>
            <p14:xfrm>
              <a:off x="10423144" y="5931026"/>
              <a:ext cx="249976" cy="205733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1E51596-0C47-4575-82AE-9271652B5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6863" y="5894869"/>
                <a:ext cx="322175" cy="277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7F62607-DC25-4132-932F-8526865DB7AE}"/>
                  </a:ext>
                </a:extLst>
              </p14:cNvPr>
              <p14:cNvContentPartPr/>
              <p14:nvPr/>
            </p14:nvContentPartPr>
            <p14:xfrm>
              <a:off x="10956279" y="5317145"/>
              <a:ext cx="361692" cy="341782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7F62607-DC25-4132-932F-8526865DB7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20110" y="5281168"/>
                <a:ext cx="433669" cy="413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2E1CA66-B84C-4971-9E3F-E76D7A255064}"/>
                  </a:ext>
                </a:extLst>
              </p14:cNvPr>
              <p14:cNvContentPartPr/>
              <p14:nvPr/>
            </p14:nvContentPartPr>
            <p14:xfrm>
              <a:off x="10113439" y="6663257"/>
              <a:ext cx="32077" cy="1924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2E1CA66-B84C-4971-9E3F-E76D7A2550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7798" y="6627350"/>
                <a:ext cx="103003" cy="26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21C5635-7539-4403-A2AB-BC06D55DBF5F}"/>
                  </a:ext>
                </a:extLst>
              </p14:cNvPr>
              <p14:cNvContentPartPr/>
              <p14:nvPr/>
            </p14:nvContentPartPr>
            <p14:xfrm>
              <a:off x="11173073" y="4758570"/>
              <a:ext cx="100654" cy="200202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21C5635-7539-4403-A2AB-BC06D55DBF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36867" y="4722236"/>
                <a:ext cx="172705" cy="272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10AC834-C741-4F15-A494-565C41DA491A}"/>
                  </a:ext>
                </a:extLst>
              </p14:cNvPr>
              <p14:cNvContentPartPr/>
              <p14:nvPr/>
            </p14:nvContentPartPr>
            <p14:xfrm>
              <a:off x="10993887" y="4466562"/>
              <a:ext cx="1106" cy="1106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10AC834-C741-4F15-A494-565C41DA49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83287" y="4355962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7BEB1CA-F481-427B-B829-125E17B45230}"/>
                  </a:ext>
                </a:extLst>
              </p14:cNvPr>
              <p14:cNvContentPartPr/>
              <p14:nvPr/>
            </p14:nvContentPartPr>
            <p14:xfrm>
              <a:off x="10851201" y="4237601"/>
              <a:ext cx="1106" cy="1106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7BEB1CA-F481-427B-B829-125E17B452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40601" y="4127001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0952593-DB08-44A8-AF00-0EECDCF09F08}"/>
                  </a:ext>
                </a:extLst>
              </p14:cNvPr>
              <p14:cNvContentPartPr/>
              <p14:nvPr/>
            </p14:nvContentPartPr>
            <p14:xfrm>
              <a:off x="10603437" y="3790741"/>
              <a:ext cx="99548" cy="205733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0952593-DB08-44A8-AF00-0EECDCF09F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67628" y="3754584"/>
                <a:ext cx="170807" cy="277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0F57214-9D73-4491-88F9-B4680C13E4CB}"/>
                  </a:ext>
                </a:extLst>
              </p14:cNvPr>
              <p14:cNvContentPartPr/>
              <p14:nvPr/>
            </p14:nvContentPartPr>
            <p14:xfrm>
              <a:off x="9797097" y="3685662"/>
              <a:ext cx="341782" cy="100654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0F57214-9D73-4491-88F9-B4680C13E4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61120" y="3649456"/>
                <a:ext cx="413376" cy="172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1DAE586-84E7-4A1E-BE88-20704C15ECC0}"/>
                  </a:ext>
                </a:extLst>
              </p14:cNvPr>
              <p14:cNvContentPartPr/>
              <p14:nvPr/>
            </p14:nvContentPartPr>
            <p14:xfrm>
              <a:off x="8971953" y="3896925"/>
              <a:ext cx="231173" cy="124988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1DAE586-84E7-4A1E-BE88-20704C15EC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35662" y="3860697"/>
                <a:ext cx="303392" cy="197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E5A2C2D-3902-40F3-AC29-8BF37EDDBE62}"/>
                  </a:ext>
                </a:extLst>
              </p14:cNvPr>
              <p14:cNvContentPartPr/>
              <p14:nvPr/>
            </p14:nvContentPartPr>
            <p14:xfrm>
              <a:off x="8196584" y="3766407"/>
              <a:ext cx="280947" cy="162595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E5A2C2D-3902-40F3-AC29-8BF37EDDBE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60333" y="3730032"/>
                <a:ext cx="353087" cy="234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6B2A8BC-4BA2-4A88-B0D3-A43BF3CF4A27}"/>
                  </a:ext>
                </a:extLst>
              </p14:cNvPr>
              <p14:cNvContentPartPr/>
              <p14:nvPr/>
            </p14:nvContentPartPr>
            <p14:xfrm>
              <a:off x="7527399" y="3375957"/>
              <a:ext cx="236703" cy="162595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6B2A8BC-4BA2-4A88-B0D3-A43BF3CF4A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91261" y="3339825"/>
                <a:ext cx="308617" cy="234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034771D-8A31-43E2-9DED-E0379CB1648A}"/>
                  </a:ext>
                </a:extLst>
              </p14:cNvPr>
              <p14:cNvContentPartPr/>
              <p14:nvPr/>
            </p14:nvContentPartPr>
            <p14:xfrm>
              <a:off x="7185617" y="2767607"/>
              <a:ext cx="1106" cy="1106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034771D-8A31-43E2-9DED-E0379CB164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75017" y="2657007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D24249D-7B05-4616-9CB3-A63F073ACD1F}"/>
                  </a:ext>
                </a:extLst>
              </p14:cNvPr>
              <p14:cNvContentPartPr/>
              <p14:nvPr/>
            </p14:nvContentPartPr>
            <p14:xfrm>
              <a:off x="6980991" y="1992238"/>
              <a:ext cx="1106" cy="1106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D24249D-7B05-4616-9CB3-A63F073ACD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70391" y="1881638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203DA80-D550-4CD2-A502-E5ACCB5CF6F0}"/>
                  </a:ext>
                </a:extLst>
              </p14:cNvPr>
              <p14:cNvContentPartPr/>
              <p14:nvPr/>
            </p14:nvContentPartPr>
            <p14:xfrm>
              <a:off x="7018598" y="2222304"/>
              <a:ext cx="1106" cy="1106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203DA80-D550-4CD2-A502-E5ACCB5CF6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7998" y="2111704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F38B6B0-657C-4725-A390-B59CC62BC353}"/>
                  </a:ext>
                </a:extLst>
              </p14:cNvPr>
              <p14:cNvContentPartPr/>
              <p14:nvPr/>
            </p14:nvContentPartPr>
            <p14:xfrm>
              <a:off x="6882549" y="1595151"/>
              <a:ext cx="1106" cy="1106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F38B6B0-657C-4725-A390-B59CC62BC3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71949" y="1484551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642B7C8-6D35-40CC-A532-969D86560B40}"/>
                  </a:ext>
                </a:extLst>
              </p14:cNvPr>
              <p14:cNvContentPartPr/>
              <p14:nvPr/>
            </p14:nvContentPartPr>
            <p14:xfrm>
              <a:off x="6547403" y="1471269"/>
              <a:ext cx="1106" cy="1106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642B7C8-6D35-40CC-A532-969D86560B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36803" y="1360669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90C3DB8-9E46-4753-9941-4EC050688243}"/>
                  </a:ext>
                </a:extLst>
              </p14:cNvPr>
              <p14:cNvContentPartPr/>
              <p14:nvPr/>
            </p14:nvContentPartPr>
            <p14:xfrm>
              <a:off x="5237792" y="1459102"/>
              <a:ext cx="795279" cy="26546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90C3DB8-9E46-4753-9941-4EC05068824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01758" y="1420630"/>
                <a:ext cx="866987" cy="103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031F3B4-5DAF-4005-964E-8136A12535CF}"/>
                  </a:ext>
                </a:extLst>
              </p14:cNvPr>
              <p14:cNvContentPartPr/>
              <p14:nvPr/>
            </p14:nvContentPartPr>
            <p14:xfrm>
              <a:off x="4903753" y="1769913"/>
              <a:ext cx="1106" cy="1106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031F3B4-5DAF-4005-964E-8136A12535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93153" y="1659313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49DB894-8DE9-4839-B663-EB1B53854E8A}"/>
                  </a:ext>
                </a:extLst>
              </p14:cNvPr>
              <p14:cNvContentPartPr/>
              <p14:nvPr/>
            </p14:nvContentPartPr>
            <p14:xfrm>
              <a:off x="4773234" y="2203501"/>
              <a:ext cx="1106" cy="1106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49DB894-8DE9-4839-B663-EB1B53854E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2634" y="2092901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1FB6757-31F0-46E7-9CD7-1F6B43F49C00}"/>
                  </a:ext>
                </a:extLst>
              </p14:cNvPr>
              <p14:cNvContentPartPr/>
              <p14:nvPr/>
            </p14:nvContentPartPr>
            <p14:xfrm>
              <a:off x="4674792" y="2624921"/>
              <a:ext cx="1106" cy="1106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1FB6757-31F0-46E7-9CD7-1F6B43F49C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64192" y="2514321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1A4FF8C-C98D-45A3-88EA-6A4E6CF35206}"/>
                  </a:ext>
                </a:extLst>
              </p14:cNvPr>
              <p14:cNvContentPartPr/>
              <p14:nvPr/>
            </p14:nvContentPartPr>
            <p14:xfrm>
              <a:off x="4594048" y="2929096"/>
              <a:ext cx="1106" cy="1106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1A4FF8C-C98D-45A3-88EA-6A4E6CF352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83448" y="2818496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4BE6480-423B-4075-9BDE-0F6324A6A5EA}"/>
                  </a:ext>
                </a:extLst>
              </p14:cNvPr>
              <p14:cNvContentPartPr/>
              <p14:nvPr/>
            </p14:nvContentPartPr>
            <p14:xfrm>
              <a:off x="3588611" y="3394760"/>
              <a:ext cx="707898" cy="322978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4BE6480-423B-4075-9BDE-0F6324A6A5E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552567" y="3358794"/>
                <a:ext cx="779625" cy="394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0E19F07-0AE8-42B7-92D9-90643719C3BA}"/>
                  </a:ext>
                </a:extLst>
              </p14:cNvPr>
              <p14:cNvContentPartPr/>
              <p14:nvPr/>
            </p14:nvContentPartPr>
            <p14:xfrm>
              <a:off x="3291073" y="3952230"/>
              <a:ext cx="1106" cy="1106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0E19F07-0AE8-42B7-92D9-90643719C3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80473" y="3841630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4C00EB4-D5D6-407D-80AD-BAB50BDF1A0D}"/>
                  </a:ext>
                </a:extLst>
              </p14:cNvPr>
              <p14:cNvContentPartPr/>
              <p14:nvPr/>
            </p14:nvContentPartPr>
            <p14:xfrm>
              <a:off x="1635256" y="3642524"/>
              <a:ext cx="355055" cy="124988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4C00EB4-D5D6-407D-80AD-BAB50BDF1A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99173" y="3606296"/>
                <a:ext cx="426860" cy="197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0636169-52E3-492E-B2A1-49F59BF12218}"/>
                  </a:ext>
                </a:extLst>
              </p14:cNvPr>
              <p14:cNvContentPartPr/>
              <p14:nvPr/>
            </p14:nvContentPartPr>
            <p14:xfrm>
              <a:off x="2496900" y="3903562"/>
              <a:ext cx="311917" cy="137155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0636169-52E3-492E-B2A1-49F59BF1221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60673" y="3867373"/>
                <a:ext cx="384009" cy="209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9D50434-3EAA-4820-ADAD-D14616BF2871}"/>
                  </a:ext>
                </a:extLst>
              </p14:cNvPr>
              <p14:cNvContentPartPr/>
              <p14:nvPr/>
            </p14:nvContentPartPr>
            <p14:xfrm>
              <a:off x="1151894" y="3847151"/>
              <a:ext cx="1106" cy="1106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9D50434-3EAA-4820-ADAD-D14616BF28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1294" y="3736551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2530C8A-93F9-44DE-87D8-281631FF6E45}"/>
                  </a:ext>
                </a:extLst>
              </p14:cNvPr>
              <p14:cNvContentPartPr/>
              <p14:nvPr/>
            </p14:nvContentPartPr>
            <p14:xfrm>
              <a:off x="928464" y="4244238"/>
              <a:ext cx="1106" cy="1106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2530C8A-93F9-44DE-87D8-281631FF6E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7864" y="4133638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5A7B61F-24C5-4D88-94CC-AA362636BF01}"/>
                  </a:ext>
                </a:extLst>
              </p14:cNvPr>
              <p14:cNvContentPartPr/>
              <p14:nvPr/>
            </p14:nvContentPartPr>
            <p14:xfrm>
              <a:off x="692867" y="4684462"/>
              <a:ext cx="1106" cy="1106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5A7B61F-24C5-4D88-94CC-AA362636BF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2267" y="4573862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01D64DB-1CD6-4E53-9E21-C91D72739B38}"/>
                  </a:ext>
                </a:extLst>
              </p14:cNvPr>
              <p14:cNvContentPartPr/>
              <p14:nvPr/>
            </p14:nvContentPartPr>
            <p14:xfrm>
              <a:off x="500407" y="5100352"/>
              <a:ext cx="1106" cy="1106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01D64DB-1CD6-4E53-9E21-C91D72739B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807" y="4989752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369286C-672E-44B3-8CA8-364C34EA8115}"/>
                  </a:ext>
                </a:extLst>
              </p14:cNvPr>
              <p14:cNvContentPartPr/>
              <p14:nvPr/>
            </p14:nvContentPartPr>
            <p14:xfrm>
              <a:off x="550181" y="5441027"/>
              <a:ext cx="1106" cy="1106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369286C-672E-44B3-8CA8-364C34EA81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9581" y="5330427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46F0191-0C0B-4197-B68A-56664DA31B6A}"/>
                  </a:ext>
                </a:extLst>
              </p14:cNvPr>
              <p14:cNvContentPartPr/>
              <p14:nvPr/>
            </p14:nvContentPartPr>
            <p14:xfrm>
              <a:off x="1021376" y="5887888"/>
              <a:ext cx="1106" cy="1106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46F0191-0C0B-4197-B68A-56664DA31B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0776" y="5777288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C588EA9-3891-4B4C-92EF-4FF52D8884C7}"/>
                  </a:ext>
                </a:extLst>
              </p14:cNvPr>
              <p14:cNvContentPartPr/>
              <p14:nvPr/>
            </p14:nvContentPartPr>
            <p14:xfrm>
              <a:off x="1449433" y="6185426"/>
              <a:ext cx="1106" cy="1106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C588EA9-3891-4B4C-92EF-4FF52D8884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8833" y="6074826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780ED3A-6C72-4516-B625-927B1E9A3A70}"/>
                  </a:ext>
                </a:extLst>
              </p14:cNvPr>
              <p14:cNvContentPartPr/>
              <p14:nvPr/>
            </p14:nvContentPartPr>
            <p14:xfrm>
              <a:off x="1721531" y="6706395"/>
              <a:ext cx="1106" cy="1106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780ED3A-6C72-4516-B625-927B1E9A3A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10931" y="6595795"/>
                <a:ext cx="221200" cy="2212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C73FD4D-C09B-41C0-B87D-49EF99043157}"/>
              </a:ext>
            </a:extLst>
          </p:cNvPr>
          <p:cNvSpPr/>
          <p:nvPr/>
        </p:nvSpPr>
        <p:spPr>
          <a:xfrm rot="1073951">
            <a:off x="1419332" y="3384968"/>
            <a:ext cx="1708220" cy="84251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FEB706-0491-456A-9C62-8CB2E135D124}"/>
              </a:ext>
            </a:extLst>
          </p:cNvPr>
          <p:cNvSpPr/>
          <p:nvPr/>
        </p:nvSpPr>
        <p:spPr>
          <a:xfrm rot="1622017">
            <a:off x="442471" y="3550841"/>
            <a:ext cx="843077" cy="179405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1C9307-657C-429C-831D-3EA753A7EC94}"/>
              </a:ext>
            </a:extLst>
          </p:cNvPr>
          <p:cNvSpPr/>
          <p:nvPr/>
        </p:nvSpPr>
        <p:spPr>
          <a:xfrm rot="2748453">
            <a:off x="86195" y="5768891"/>
            <a:ext cx="2121006" cy="60637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4C0CEB-E720-424C-942E-2FFB22CF6103}"/>
              </a:ext>
            </a:extLst>
          </p:cNvPr>
          <p:cNvSpPr/>
          <p:nvPr/>
        </p:nvSpPr>
        <p:spPr>
          <a:xfrm>
            <a:off x="5070772" y="1067889"/>
            <a:ext cx="1686011" cy="8044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E96AA5-2465-439F-91A4-D27EAD0B4052}"/>
              </a:ext>
            </a:extLst>
          </p:cNvPr>
          <p:cNvSpPr/>
          <p:nvPr/>
        </p:nvSpPr>
        <p:spPr>
          <a:xfrm rot="2157622">
            <a:off x="7263856" y="3274299"/>
            <a:ext cx="1513091" cy="65479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277040-1DCC-4290-836F-BE8A57D5622A}"/>
              </a:ext>
            </a:extLst>
          </p:cNvPr>
          <p:cNvSpPr/>
          <p:nvPr/>
        </p:nvSpPr>
        <p:spPr>
          <a:xfrm rot="20776309">
            <a:off x="6740151" y="1425845"/>
            <a:ext cx="716067" cy="165568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C72CB5-0446-4C9B-B1CF-81C1DF1C811E}"/>
              </a:ext>
            </a:extLst>
          </p:cNvPr>
          <p:cNvSpPr/>
          <p:nvPr/>
        </p:nvSpPr>
        <p:spPr>
          <a:xfrm rot="20154451">
            <a:off x="3069177" y="3287652"/>
            <a:ext cx="1746765" cy="7095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9ED6623-BF96-4045-9B62-D5A1F7849FEB}"/>
              </a:ext>
            </a:extLst>
          </p:cNvPr>
          <p:cNvSpPr/>
          <p:nvPr/>
        </p:nvSpPr>
        <p:spPr>
          <a:xfrm rot="3344547">
            <a:off x="10048060" y="4011064"/>
            <a:ext cx="1820107" cy="69024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E70F24D-8F2C-46E6-A2C3-CABCA56D3B4F}"/>
              </a:ext>
            </a:extLst>
          </p:cNvPr>
          <p:cNvSpPr/>
          <p:nvPr/>
        </p:nvSpPr>
        <p:spPr>
          <a:xfrm rot="823691" flipH="1">
            <a:off x="4384622" y="1499033"/>
            <a:ext cx="716067" cy="165568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EEC847F-68DF-41A7-9FA3-C1233CBB7FAB}"/>
              </a:ext>
            </a:extLst>
          </p:cNvPr>
          <p:cNvSpPr/>
          <p:nvPr/>
        </p:nvSpPr>
        <p:spPr>
          <a:xfrm rot="20282881">
            <a:off x="8613502" y="3492377"/>
            <a:ext cx="1746765" cy="7095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FB0270D3-E2F3-4573-9640-1AC31281B4A7}"/>
              </a:ext>
            </a:extLst>
          </p:cNvPr>
          <p:cNvSpPr/>
          <p:nvPr/>
        </p:nvSpPr>
        <p:spPr>
          <a:xfrm rot="19476523">
            <a:off x="9953277" y="5387112"/>
            <a:ext cx="1746765" cy="7095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347774-BBD8-426C-8F0F-B8712046D435}"/>
              </a:ext>
            </a:extLst>
          </p:cNvPr>
          <p:cNvCxnSpPr>
            <a:stCxn id="18" idx="0"/>
            <a:endCxn id="17" idx="5"/>
          </p:cNvCxnSpPr>
          <p:nvPr/>
        </p:nvCxnSpPr>
        <p:spPr>
          <a:xfrm flipH="1" flipV="1">
            <a:off x="841220" y="5148337"/>
            <a:ext cx="522865" cy="71239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1D56BE-C926-4997-A12E-C1D97240196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1294954" y="4207095"/>
            <a:ext cx="849017" cy="25946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8CF726-7994-455D-AD75-C0E2AC7A8C36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2402913" y="3405357"/>
            <a:ext cx="1124389" cy="5189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F3D28-6784-45BB-8988-FA80708B4747}"/>
              </a:ext>
            </a:extLst>
          </p:cNvPr>
          <p:cNvCxnSpPr>
            <a:cxnSpLocks/>
            <a:stCxn id="215" idx="6"/>
          </p:cNvCxnSpPr>
          <p:nvPr/>
        </p:nvCxnSpPr>
        <p:spPr>
          <a:xfrm flipH="1">
            <a:off x="4023360" y="2241911"/>
            <a:ext cx="371490" cy="97412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3400BF-B074-46B0-82CE-312BB8252D86}"/>
              </a:ext>
            </a:extLst>
          </p:cNvPr>
          <p:cNvCxnSpPr>
            <a:cxnSpLocks/>
            <a:stCxn id="215" idx="2"/>
          </p:cNvCxnSpPr>
          <p:nvPr/>
        </p:nvCxnSpPr>
        <p:spPr>
          <a:xfrm flipV="1">
            <a:off x="5090461" y="1855474"/>
            <a:ext cx="571385" cy="5563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482F3A1-A4A0-4CA1-8CEA-B3A05375DD27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6257486" y="1855474"/>
            <a:ext cx="492893" cy="48318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6BF665-483D-44E2-9B60-0781530F346A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7445990" y="2168723"/>
            <a:ext cx="501670" cy="97412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3126E3-33CC-49BE-8DAD-225A2C4B5893}"/>
              </a:ext>
            </a:extLst>
          </p:cNvPr>
          <p:cNvCxnSpPr>
            <a:stCxn id="216" idx="0"/>
          </p:cNvCxnSpPr>
          <p:nvPr/>
        </p:nvCxnSpPr>
        <p:spPr>
          <a:xfrm flipH="1">
            <a:off x="8477531" y="3518099"/>
            <a:ext cx="876729" cy="2045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66F343F-BC09-4B44-9698-F9DC91F989FB}"/>
              </a:ext>
            </a:extLst>
          </p:cNvPr>
          <p:cNvCxnSpPr>
            <a:stCxn id="216" idx="4"/>
          </p:cNvCxnSpPr>
          <p:nvPr/>
        </p:nvCxnSpPr>
        <p:spPr>
          <a:xfrm>
            <a:off x="9619510" y="4176203"/>
            <a:ext cx="873230" cy="6803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C1A361-5B21-40A9-B1FC-DB0CC637E549}"/>
              </a:ext>
            </a:extLst>
          </p:cNvPr>
          <p:cNvCxnSpPr>
            <a:stCxn id="217" idx="0"/>
          </p:cNvCxnSpPr>
          <p:nvPr/>
        </p:nvCxnSpPr>
        <p:spPr>
          <a:xfrm flipV="1">
            <a:off x="10621190" y="4758570"/>
            <a:ext cx="206725" cy="69409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EF0F6979-96CF-43F6-9362-D6A555CB6B3C}"/>
              </a:ext>
            </a:extLst>
          </p:cNvPr>
          <p:cNvSpPr/>
          <p:nvPr/>
        </p:nvSpPr>
        <p:spPr>
          <a:xfrm rot="4600264">
            <a:off x="9688022" y="6538422"/>
            <a:ext cx="923960" cy="65479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F9ED5C4-B9E1-4278-9D00-C766E56FF0C1}"/>
              </a:ext>
            </a:extLst>
          </p:cNvPr>
          <p:cNvCxnSpPr>
            <a:stCxn id="217" idx="4"/>
          </p:cNvCxnSpPr>
          <p:nvPr/>
        </p:nvCxnSpPr>
        <p:spPr>
          <a:xfrm flipH="1">
            <a:off x="10603437" y="6031103"/>
            <a:ext cx="428693" cy="116217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607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8EC010-4663-4F6D-8457-3F29E16E00AA}"/>
              </a:ext>
            </a:extLst>
          </p:cNvPr>
          <p:cNvSpPr/>
          <p:nvPr/>
        </p:nvSpPr>
        <p:spPr>
          <a:xfrm>
            <a:off x="409074" y="303242"/>
            <a:ext cx="1642310" cy="14666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1E51596-0C47-4575-82AE-9271652B50D6}"/>
                  </a:ext>
                </a:extLst>
              </p14:cNvPr>
              <p14:cNvContentPartPr/>
              <p14:nvPr/>
            </p14:nvContentPartPr>
            <p14:xfrm>
              <a:off x="10423144" y="5931026"/>
              <a:ext cx="249976" cy="205733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1E51596-0C47-4575-82AE-9271652B5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6863" y="5894869"/>
                <a:ext cx="322175" cy="277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7F62607-DC25-4132-932F-8526865DB7AE}"/>
                  </a:ext>
                </a:extLst>
              </p14:cNvPr>
              <p14:cNvContentPartPr/>
              <p14:nvPr/>
            </p14:nvContentPartPr>
            <p14:xfrm>
              <a:off x="10956279" y="5317145"/>
              <a:ext cx="361692" cy="341782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7F62607-DC25-4132-932F-8526865DB7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20110" y="5281168"/>
                <a:ext cx="433669" cy="413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2E1CA66-B84C-4971-9E3F-E76D7A255064}"/>
                  </a:ext>
                </a:extLst>
              </p14:cNvPr>
              <p14:cNvContentPartPr/>
              <p14:nvPr/>
            </p14:nvContentPartPr>
            <p14:xfrm>
              <a:off x="10113439" y="6663257"/>
              <a:ext cx="32077" cy="1924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2E1CA66-B84C-4971-9E3F-E76D7A2550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7798" y="6627350"/>
                <a:ext cx="103003" cy="26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21C5635-7539-4403-A2AB-BC06D55DBF5F}"/>
                  </a:ext>
                </a:extLst>
              </p14:cNvPr>
              <p14:cNvContentPartPr/>
              <p14:nvPr/>
            </p14:nvContentPartPr>
            <p14:xfrm>
              <a:off x="11173073" y="4758570"/>
              <a:ext cx="100654" cy="200202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21C5635-7539-4403-A2AB-BC06D55DBF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36867" y="4722236"/>
                <a:ext cx="172705" cy="272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10AC834-C741-4F15-A494-565C41DA491A}"/>
                  </a:ext>
                </a:extLst>
              </p14:cNvPr>
              <p14:cNvContentPartPr/>
              <p14:nvPr/>
            </p14:nvContentPartPr>
            <p14:xfrm>
              <a:off x="10993887" y="4466562"/>
              <a:ext cx="1106" cy="1106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10AC834-C741-4F15-A494-565C41DA49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83287" y="4355962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7BEB1CA-F481-427B-B829-125E17B45230}"/>
                  </a:ext>
                </a:extLst>
              </p14:cNvPr>
              <p14:cNvContentPartPr/>
              <p14:nvPr/>
            </p14:nvContentPartPr>
            <p14:xfrm>
              <a:off x="10851201" y="4237601"/>
              <a:ext cx="1106" cy="1106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7BEB1CA-F481-427B-B829-125E17B452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40601" y="4127001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0952593-DB08-44A8-AF00-0EECDCF09F08}"/>
                  </a:ext>
                </a:extLst>
              </p14:cNvPr>
              <p14:cNvContentPartPr/>
              <p14:nvPr/>
            </p14:nvContentPartPr>
            <p14:xfrm>
              <a:off x="10603437" y="3790741"/>
              <a:ext cx="99548" cy="205733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0952593-DB08-44A8-AF00-0EECDCF09F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67628" y="3754584"/>
                <a:ext cx="170807" cy="277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0F57214-9D73-4491-88F9-B4680C13E4CB}"/>
                  </a:ext>
                </a:extLst>
              </p14:cNvPr>
              <p14:cNvContentPartPr/>
              <p14:nvPr/>
            </p14:nvContentPartPr>
            <p14:xfrm>
              <a:off x="9797097" y="3685662"/>
              <a:ext cx="341782" cy="100654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0F57214-9D73-4491-88F9-B4680C13E4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61120" y="3649456"/>
                <a:ext cx="413376" cy="172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1DAE586-84E7-4A1E-BE88-20704C15ECC0}"/>
                  </a:ext>
                </a:extLst>
              </p14:cNvPr>
              <p14:cNvContentPartPr/>
              <p14:nvPr/>
            </p14:nvContentPartPr>
            <p14:xfrm>
              <a:off x="8971953" y="3896925"/>
              <a:ext cx="231173" cy="124988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1DAE586-84E7-4A1E-BE88-20704C15EC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35662" y="3860697"/>
                <a:ext cx="303392" cy="197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E5A2C2D-3902-40F3-AC29-8BF37EDDBE62}"/>
                  </a:ext>
                </a:extLst>
              </p14:cNvPr>
              <p14:cNvContentPartPr/>
              <p14:nvPr/>
            </p14:nvContentPartPr>
            <p14:xfrm>
              <a:off x="8196584" y="3766407"/>
              <a:ext cx="280947" cy="162595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E5A2C2D-3902-40F3-AC29-8BF37EDDBE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60333" y="3730032"/>
                <a:ext cx="353087" cy="234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6B2A8BC-4BA2-4A88-B0D3-A43BF3CF4A27}"/>
                  </a:ext>
                </a:extLst>
              </p14:cNvPr>
              <p14:cNvContentPartPr/>
              <p14:nvPr/>
            </p14:nvContentPartPr>
            <p14:xfrm>
              <a:off x="7527399" y="3375957"/>
              <a:ext cx="236703" cy="162595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6B2A8BC-4BA2-4A88-B0D3-A43BF3CF4A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91261" y="3339825"/>
                <a:ext cx="308617" cy="234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034771D-8A31-43E2-9DED-E0379CB1648A}"/>
                  </a:ext>
                </a:extLst>
              </p14:cNvPr>
              <p14:cNvContentPartPr/>
              <p14:nvPr/>
            </p14:nvContentPartPr>
            <p14:xfrm>
              <a:off x="7185617" y="2767607"/>
              <a:ext cx="1106" cy="1106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034771D-8A31-43E2-9DED-E0379CB164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75017" y="2657007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D24249D-7B05-4616-9CB3-A63F073ACD1F}"/>
                  </a:ext>
                </a:extLst>
              </p14:cNvPr>
              <p14:cNvContentPartPr/>
              <p14:nvPr/>
            </p14:nvContentPartPr>
            <p14:xfrm>
              <a:off x="6980991" y="1992238"/>
              <a:ext cx="1106" cy="1106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D24249D-7B05-4616-9CB3-A63F073ACD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70391" y="1881638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203DA80-D550-4CD2-A502-E5ACCB5CF6F0}"/>
                  </a:ext>
                </a:extLst>
              </p14:cNvPr>
              <p14:cNvContentPartPr/>
              <p14:nvPr/>
            </p14:nvContentPartPr>
            <p14:xfrm>
              <a:off x="7018598" y="2222304"/>
              <a:ext cx="1106" cy="1106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203DA80-D550-4CD2-A502-E5ACCB5CF6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7998" y="2111704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F38B6B0-657C-4725-A390-B59CC62BC353}"/>
                  </a:ext>
                </a:extLst>
              </p14:cNvPr>
              <p14:cNvContentPartPr/>
              <p14:nvPr/>
            </p14:nvContentPartPr>
            <p14:xfrm>
              <a:off x="6882549" y="1595151"/>
              <a:ext cx="1106" cy="1106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F38B6B0-657C-4725-A390-B59CC62BC3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71949" y="1484551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642B7C8-6D35-40CC-A532-969D86560B40}"/>
                  </a:ext>
                </a:extLst>
              </p14:cNvPr>
              <p14:cNvContentPartPr/>
              <p14:nvPr/>
            </p14:nvContentPartPr>
            <p14:xfrm>
              <a:off x="6547403" y="1471269"/>
              <a:ext cx="1106" cy="1106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642B7C8-6D35-40CC-A532-969D86560B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36803" y="1360669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90C3DB8-9E46-4753-9941-4EC050688243}"/>
                  </a:ext>
                </a:extLst>
              </p14:cNvPr>
              <p14:cNvContentPartPr/>
              <p14:nvPr/>
            </p14:nvContentPartPr>
            <p14:xfrm>
              <a:off x="5237792" y="1459102"/>
              <a:ext cx="795279" cy="26546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90C3DB8-9E46-4753-9941-4EC05068824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01758" y="1420630"/>
                <a:ext cx="866987" cy="103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031F3B4-5DAF-4005-964E-8136A12535CF}"/>
                  </a:ext>
                </a:extLst>
              </p14:cNvPr>
              <p14:cNvContentPartPr/>
              <p14:nvPr/>
            </p14:nvContentPartPr>
            <p14:xfrm>
              <a:off x="4903753" y="1769913"/>
              <a:ext cx="1106" cy="1106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031F3B4-5DAF-4005-964E-8136A12535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93153" y="1659313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49DB894-8DE9-4839-B663-EB1B53854E8A}"/>
                  </a:ext>
                </a:extLst>
              </p14:cNvPr>
              <p14:cNvContentPartPr/>
              <p14:nvPr/>
            </p14:nvContentPartPr>
            <p14:xfrm>
              <a:off x="4773234" y="2203501"/>
              <a:ext cx="1106" cy="1106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49DB894-8DE9-4839-B663-EB1B53854E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2634" y="2092901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1FB6757-31F0-46E7-9CD7-1F6B43F49C00}"/>
                  </a:ext>
                </a:extLst>
              </p14:cNvPr>
              <p14:cNvContentPartPr/>
              <p14:nvPr/>
            </p14:nvContentPartPr>
            <p14:xfrm>
              <a:off x="4674792" y="2624921"/>
              <a:ext cx="1106" cy="1106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1FB6757-31F0-46E7-9CD7-1F6B43F49C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64192" y="2514321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1A4FF8C-C98D-45A3-88EA-6A4E6CF35206}"/>
                  </a:ext>
                </a:extLst>
              </p14:cNvPr>
              <p14:cNvContentPartPr/>
              <p14:nvPr/>
            </p14:nvContentPartPr>
            <p14:xfrm>
              <a:off x="4594048" y="2929096"/>
              <a:ext cx="1106" cy="1106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1A4FF8C-C98D-45A3-88EA-6A4E6CF352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83448" y="2818496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4BE6480-423B-4075-9BDE-0F6324A6A5EA}"/>
                  </a:ext>
                </a:extLst>
              </p14:cNvPr>
              <p14:cNvContentPartPr/>
              <p14:nvPr/>
            </p14:nvContentPartPr>
            <p14:xfrm>
              <a:off x="3588611" y="3394760"/>
              <a:ext cx="707898" cy="322978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4BE6480-423B-4075-9BDE-0F6324A6A5E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552567" y="3358794"/>
                <a:ext cx="779625" cy="394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0E19F07-0AE8-42B7-92D9-90643719C3BA}"/>
                  </a:ext>
                </a:extLst>
              </p14:cNvPr>
              <p14:cNvContentPartPr/>
              <p14:nvPr/>
            </p14:nvContentPartPr>
            <p14:xfrm>
              <a:off x="3291073" y="3952230"/>
              <a:ext cx="1106" cy="1106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0E19F07-0AE8-42B7-92D9-90643719C3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80473" y="3841630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4C00EB4-D5D6-407D-80AD-BAB50BDF1A0D}"/>
                  </a:ext>
                </a:extLst>
              </p14:cNvPr>
              <p14:cNvContentPartPr/>
              <p14:nvPr/>
            </p14:nvContentPartPr>
            <p14:xfrm>
              <a:off x="1635256" y="3642524"/>
              <a:ext cx="355055" cy="124988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4C00EB4-D5D6-407D-80AD-BAB50BDF1A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99173" y="3606296"/>
                <a:ext cx="426860" cy="197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0636169-52E3-492E-B2A1-49F59BF12218}"/>
                  </a:ext>
                </a:extLst>
              </p14:cNvPr>
              <p14:cNvContentPartPr/>
              <p14:nvPr/>
            </p14:nvContentPartPr>
            <p14:xfrm>
              <a:off x="2496900" y="3903562"/>
              <a:ext cx="311917" cy="137155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0636169-52E3-492E-B2A1-49F59BF1221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60673" y="3867373"/>
                <a:ext cx="384009" cy="209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9D50434-3EAA-4820-ADAD-D14616BF2871}"/>
                  </a:ext>
                </a:extLst>
              </p14:cNvPr>
              <p14:cNvContentPartPr/>
              <p14:nvPr/>
            </p14:nvContentPartPr>
            <p14:xfrm>
              <a:off x="1151894" y="3847151"/>
              <a:ext cx="1106" cy="1106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9D50434-3EAA-4820-ADAD-D14616BF28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1294" y="3736551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2530C8A-93F9-44DE-87D8-281631FF6E45}"/>
                  </a:ext>
                </a:extLst>
              </p14:cNvPr>
              <p14:cNvContentPartPr/>
              <p14:nvPr/>
            </p14:nvContentPartPr>
            <p14:xfrm>
              <a:off x="928464" y="4244238"/>
              <a:ext cx="1106" cy="1106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2530C8A-93F9-44DE-87D8-281631FF6E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7864" y="4133638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5A7B61F-24C5-4D88-94CC-AA362636BF01}"/>
                  </a:ext>
                </a:extLst>
              </p14:cNvPr>
              <p14:cNvContentPartPr/>
              <p14:nvPr/>
            </p14:nvContentPartPr>
            <p14:xfrm>
              <a:off x="692867" y="4684462"/>
              <a:ext cx="1106" cy="1106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5A7B61F-24C5-4D88-94CC-AA362636BF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2267" y="4573862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01D64DB-1CD6-4E53-9E21-C91D72739B38}"/>
                  </a:ext>
                </a:extLst>
              </p14:cNvPr>
              <p14:cNvContentPartPr/>
              <p14:nvPr/>
            </p14:nvContentPartPr>
            <p14:xfrm>
              <a:off x="500407" y="5100352"/>
              <a:ext cx="1106" cy="1106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01D64DB-1CD6-4E53-9E21-C91D72739B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807" y="4989752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369286C-672E-44B3-8CA8-364C34EA8115}"/>
                  </a:ext>
                </a:extLst>
              </p14:cNvPr>
              <p14:cNvContentPartPr/>
              <p14:nvPr/>
            </p14:nvContentPartPr>
            <p14:xfrm>
              <a:off x="550181" y="5441027"/>
              <a:ext cx="1106" cy="1106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369286C-672E-44B3-8CA8-364C34EA81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9581" y="5330427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46F0191-0C0B-4197-B68A-56664DA31B6A}"/>
                  </a:ext>
                </a:extLst>
              </p14:cNvPr>
              <p14:cNvContentPartPr/>
              <p14:nvPr/>
            </p14:nvContentPartPr>
            <p14:xfrm>
              <a:off x="1021376" y="5887888"/>
              <a:ext cx="1106" cy="1106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46F0191-0C0B-4197-B68A-56664DA31B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0776" y="5777288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C588EA9-3891-4B4C-92EF-4FF52D8884C7}"/>
                  </a:ext>
                </a:extLst>
              </p14:cNvPr>
              <p14:cNvContentPartPr/>
              <p14:nvPr/>
            </p14:nvContentPartPr>
            <p14:xfrm>
              <a:off x="1449433" y="6185426"/>
              <a:ext cx="1106" cy="1106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C588EA9-3891-4B4C-92EF-4FF52D8884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8833" y="6074826"/>
                <a:ext cx="221200" cy="2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780ED3A-6C72-4516-B625-927B1E9A3A70}"/>
                  </a:ext>
                </a:extLst>
              </p14:cNvPr>
              <p14:cNvContentPartPr/>
              <p14:nvPr/>
            </p14:nvContentPartPr>
            <p14:xfrm>
              <a:off x="1721531" y="6706395"/>
              <a:ext cx="1106" cy="1106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780ED3A-6C72-4516-B625-927B1E9A3A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10931" y="6595795"/>
                <a:ext cx="221200" cy="2212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C73FD4D-C09B-41C0-B87D-49EF99043157}"/>
              </a:ext>
            </a:extLst>
          </p:cNvPr>
          <p:cNvSpPr/>
          <p:nvPr/>
        </p:nvSpPr>
        <p:spPr>
          <a:xfrm rot="1073951">
            <a:off x="1419332" y="3384968"/>
            <a:ext cx="1708220" cy="84251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FEB706-0491-456A-9C62-8CB2E135D124}"/>
              </a:ext>
            </a:extLst>
          </p:cNvPr>
          <p:cNvSpPr/>
          <p:nvPr/>
        </p:nvSpPr>
        <p:spPr>
          <a:xfrm rot="1622017">
            <a:off x="442471" y="3550841"/>
            <a:ext cx="843077" cy="179405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1C9307-657C-429C-831D-3EA753A7EC94}"/>
              </a:ext>
            </a:extLst>
          </p:cNvPr>
          <p:cNvSpPr/>
          <p:nvPr/>
        </p:nvSpPr>
        <p:spPr>
          <a:xfrm rot="2748453">
            <a:off x="86195" y="5768891"/>
            <a:ext cx="2121006" cy="60637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4C0CEB-E720-424C-942E-2FFB22CF6103}"/>
              </a:ext>
            </a:extLst>
          </p:cNvPr>
          <p:cNvSpPr/>
          <p:nvPr/>
        </p:nvSpPr>
        <p:spPr>
          <a:xfrm>
            <a:off x="5070772" y="1067889"/>
            <a:ext cx="1686011" cy="8044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E96AA5-2465-439F-91A4-D27EAD0B4052}"/>
              </a:ext>
            </a:extLst>
          </p:cNvPr>
          <p:cNvSpPr/>
          <p:nvPr/>
        </p:nvSpPr>
        <p:spPr>
          <a:xfrm rot="2157622">
            <a:off x="7263856" y="3274299"/>
            <a:ext cx="1513091" cy="65479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277040-1DCC-4290-836F-BE8A57D5622A}"/>
              </a:ext>
            </a:extLst>
          </p:cNvPr>
          <p:cNvSpPr/>
          <p:nvPr/>
        </p:nvSpPr>
        <p:spPr>
          <a:xfrm rot="20776309">
            <a:off x="6740151" y="1425845"/>
            <a:ext cx="716067" cy="165568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C72CB5-0446-4C9B-B1CF-81C1DF1C811E}"/>
              </a:ext>
            </a:extLst>
          </p:cNvPr>
          <p:cNvSpPr/>
          <p:nvPr/>
        </p:nvSpPr>
        <p:spPr>
          <a:xfrm rot="20154451">
            <a:off x="3069177" y="3287652"/>
            <a:ext cx="1746765" cy="7095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9ED6623-BF96-4045-9B62-D5A1F7849FEB}"/>
              </a:ext>
            </a:extLst>
          </p:cNvPr>
          <p:cNvSpPr/>
          <p:nvPr/>
        </p:nvSpPr>
        <p:spPr>
          <a:xfrm rot="3344547">
            <a:off x="10048060" y="4011064"/>
            <a:ext cx="1820107" cy="69024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E70F24D-8F2C-46E6-A2C3-CABCA56D3B4F}"/>
              </a:ext>
            </a:extLst>
          </p:cNvPr>
          <p:cNvSpPr/>
          <p:nvPr/>
        </p:nvSpPr>
        <p:spPr>
          <a:xfrm rot="823691" flipH="1">
            <a:off x="4384622" y="1499033"/>
            <a:ext cx="716067" cy="165568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EEC847F-68DF-41A7-9FA3-C1233CBB7FAB}"/>
              </a:ext>
            </a:extLst>
          </p:cNvPr>
          <p:cNvSpPr/>
          <p:nvPr/>
        </p:nvSpPr>
        <p:spPr>
          <a:xfrm rot="20282881">
            <a:off x="8613502" y="3492377"/>
            <a:ext cx="1746765" cy="7095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FB0270D3-E2F3-4573-9640-1AC31281B4A7}"/>
              </a:ext>
            </a:extLst>
          </p:cNvPr>
          <p:cNvSpPr/>
          <p:nvPr/>
        </p:nvSpPr>
        <p:spPr>
          <a:xfrm rot="19476523">
            <a:off x="9953277" y="5387112"/>
            <a:ext cx="1746765" cy="7095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347774-BBD8-426C-8F0F-B8712046D435}"/>
              </a:ext>
            </a:extLst>
          </p:cNvPr>
          <p:cNvCxnSpPr>
            <a:stCxn id="18" idx="0"/>
            <a:endCxn id="17" idx="5"/>
          </p:cNvCxnSpPr>
          <p:nvPr/>
        </p:nvCxnSpPr>
        <p:spPr>
          <a:xfrm flipH="1" flipV="1">
            <a:off x="841220" y="5148337"/>
            <a:ext cx="522865" cy="71239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1D56BE-C926-4997-A12E-C1D97240196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1294954" y="4207095"/>
            <a:ext cx="849017" cy="25946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8CF726-7994-455D-AD75-C0E2AC7A8C36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2402913" y="3405357"/>
            <a:ext cx="1124389" cy="5189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F3D28-6784-45BB-8988-FA80708B4747}"/>
              </a:ext>
            </a:extLst>
          </p:cNvPr>
          <p:cNvCxnSpPr>
            <a:cxnSpLocks/>
            <a:stCxn id="215" idx="6"/>
          </p:cNvCxnSpPr>
          <p:nvPr/>
        </p:nvCxnSpPr>
        <p:spPr>
          <a:xfrm flipH="1">
            <a:off x="4023360" y="2241911"/>
            <a:ext cx="371490" cy="97412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482F3A1-A4A0-4CA1-8CEA-B3A05375DD27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6257486" y="1855474"/>
            <a:ext cx="492893" cy="48318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6BF665-483D-44E2-9B60-0781530F346A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7445990" y="2168723"/>
            <a:ext cx="501670" cy="97412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3126E3-33CC-49BE-8DAD-225A2C4B5893}"/>
              </a:ext>
            </a:extLst>
          </p:cNvPr>
          <p:cNvCxnSpPr>
            <a:stCxn id="216" idx="0"/>
          </p:cNvCxnSpPr>
          <p:nvPr/>
        </p:nvCxnSpPr>
        <p:spPr>
          <a:xfrm flipH="1">
            <a:off x="8477531" y="3518099"/>
            <a:ext cx="876729" cy="2045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66F343F-BC09-4B44-9698-F9DC91F989FB}"/>
              </a:ext>
            </a:extLst>
          </p:cNvPr>
          <p:cNvCxnSpPr>
            <a:stCxn id="216" idx="4"/>
          </p:cNvCxnSpPr>
          <p:nvPr/>
        </p:nvCxnSpPr>
        <p:spPr>
          <a:xfrm>
            <a:off x="9619510" y="4176203"/>
            <a:ext cx="873230" cy="6803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C1A361-5B21-40A9-B1FC-DB0CC637E549}"/>
              </a:ext>
            </a:extLst>
          </p:cNvPr>
          <p:cNvCxnSpPr>
            <a:stCxn id="217" idx="0"/>
          </p:cNvCxnSpPr>
          <p:nvPr/>
        </p:nvCxnSpPr>
        <p:spPr>
          <a:xfrm flipV="1">
            <a:off x="10621190" y="4758570"/>
            <a:ext cx="206725" cy="69409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EF0F6979-96CF-43F6-9362-D6A555CB6B3C}"/>
              </a:ext>
            </a:extLst>
          </p:cNvPr>
          <p:cNvSpPr/>
          <p:nvPr/>
        </p:nvSpPr>
        <p:spPr>
          <a:xfrm rot="4600264">
            <a:off x="9688022" y="6538422"/>
            <a:ext cx="923960" cy="65479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F9ED5C4-B9E1-4278-9D00-C766E56FF0C1}"/>
              </a:ext>
            </a:extLst>
          </p:cNvPr>
          <p:cNvCxnSpPr>
            <a:stCxn id="217" idx="4"/>
          </p:cNvCxnSpPr>
          <p:nvPr/>
        </p:nvCxnSpPr>
        <p:spPr>
          <a:xfrm flipH="1">
            <a:off x="10603437" y="6031103"/>
            <a:ext cx="428693" cy="116217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342C4E2-572C-4555-B3FE-9CEDD2AE5BF7}"/>
              </a:ext>
            </a:extLst>
          </p:cNvPr>
          <p:cNvCxnSpPr>
            <a:stCxn id="24" idx="4"/>
            <a:endCxn id="22" idx="4"/>
          </p:cNvCxnSpPr>
          <p:nvPr/>
        </p:nvCxnSpPr>
        <p:spPr>
          <a:xfrm flipV="1">
            <a:off x="4087382" y="3866696"/>
            <a:ext cx="3740765" cy="99599"/>
          </a:xfrm>
          <a:prstGeom prst="line">
            <a:avLst/>
          </a:prstGeom>
          <a:ln w="2857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AF86D5DB-6F9A-436F-BEC9-BEFAB9D4DCBE}"/>
              </a:ext>
            </a:extLst>
          </p:cNvPr>
          <p:cNvCxnSpPr>
            <a:cxnSpLocks/>
            <a:endCxn id="22" idx="4"/>
          </p:cNvCxnSpPr>
          <p:nvPr/>
        </p:nvCxnSpPr>
        <p:spPr>
          <a:xfrm flipH="1" flipV="1">
            <a:off x="7828147" y="3866696"/>
            <a:ext cx="1968950" cy="2839700"/>
          </a:xfrm>
          <a:prstGeom prst="line">
            <a:avLst/>
          </a:prstGeom>
          <a:ln w="2857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BDAD692-AD2C-499B-B4A0-09790E1DAE55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2573518" y="3966295"/>
            <a:ext cx="1513864" cy="2948266"/>
          </a:xfrm>
          <a:prstGeom prst="line">
            <a:avLst/>
          </a:prstGeom>
          <a:ln w="2857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8AF01F-7FA7-486B-AACA-67E2E1C2AD90}"/>
              </a:ext>
            </a:extLst>
          </p:cNvPr>
          <p:cNvCxnSpPr/>
          <p:nvPr/>
        </p:nvCxnSpPr>
        <p:spPr>
          <a:xfrm>
            <a:off x="529307" y="672574"/>
            <a:ext cx="142682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7494588-4099-4416-BCA2-DE07180EAB88}"/>
              </a:ext>
            </a:extLst>
          </p:cNvPr>
          <p:cNvCxnSpPr>
            <a:cxnSpLocks/>
          </p:cNvCxnSpPr>
          <p:nvPr/>
        </p:nvCxnSpPr>
        <p:spPr>
          <a:xfrm flipV="1">
            <a:off x="5090461" y="1855474"/>
            <a:ext cx="571385" cy="55637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0F648B-81F3-4D06-B106-27B27EDA1747}"/>
              </a:ext>
            </a:extLst>
          </p:cNvPr>
          <p:cNvSpPr txBox="1"/>
          <p:nvPr/>
        </p:nvSpPr>
        <p:spPr>
          <a:xfrm>
            <a:off x="576096" y="303242"/>
            <a:ext cx="157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</a:t>
            </a:r>
            <a:endParaRPr lang="en-CA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2A6F1A2-A88B-4F82-83D3-30D7F9A19B22}"/>
              </a:ext>
            </a:extLst>
          </p:cNvPr>
          <p:cNvCxnSpPr/>
          <p:nvPr/>
        </p:nvCxnSpPr>
        <p:spPr>
          <a:xfrm>
            <a:off x="529307" y="1140949"/>
            <a:ext cx="142682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6702314-E1DF-488B-9879-F1D2A57B1692}"/>
              </a:ext>
            </a:extLst>
          </p:cNvPr>
          <p:cNvSpPr txBox="1"/>
          <p:nvPr/>
        </p:nvSpPr>
        <p:spPr>
          <a:xfrm>
            <a:off x="576096" y="771617"/>
            <a:ext cx="157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kept</a:t>
            </a:r>
            <a:endParaRPr lang="en-CA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426099-3B63-401E-9149-0FDC7B880026}"/>
              </a:ext>
            </a:extLst>
          </p:cNvPr>
          <p:cNvCxnSpPr/>
          <p:nvPr/>
        </p:nvCxnSpPr>
        <p:spPr>
          <a:xfrm>
            <a:off x="529307" y="1604185"/>
            <a:ext cx="1426820" cy="0"/>
          </a:xfrm>
          <a:prstGeom prst="line">
            <a:avLst/>
          </a:prstGeom>
          <a:ln w="2857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4116EBC-97D8-4CD3-A739-7258783DC053}"/>
              </a:ext>
            </a:extLst>
          </p:cNvPr>
          <p:cNvSpPr txBox="1"/>
          <p:nvPr/>
        </p:nvSpPr>
        <p:spPr>
          <a:xfrm>
            <a:off x="576096" y="1234853"/>
            <a:ext cx="157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5052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C3B51D-BA18-4B24-A55B-1C024D36B680}"/>
              </a:ext>
            </a:extLst>
          </p:cNvPr>
          <p:cNvGrpSpPr/>
          <p:nvPr/>
        </p:nvGrpSpPr>
        <p:grpSpPr>
          <a:xfrm>
            <a:off x="-1419712" y="6584546"/>
            <a:ext cx="1234991" cy="1234988"/>
            <a:chOff x="2996002" y="1829780"/>
            <a:chExt cx="1234991" cy="1234988"/>
          </a:xfrm>
        </p:grpSpPr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F064D0DA-6509-4CC0-9E60-D50EBD9991A9}"/>
                </a:ext>
              </a:extLst>
            </p:cNvPr>
            <p:cNvSpPr/>
            <p:nvPr/>
          </p:nvSpPr>
          <p:spPr>
            <a:xfrm>
              <a:off x="3508943" y="1829780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362D0084-7DD5-4830-9A85-DACF792A2636}"/>
                </a:ext>
              </a:extLst>
            </p:cNvPr>
            <p:cNvSpPr/>
            <p:nvPr/>
          </p:nvSpPr>
          <p:spPr>
            <a:xfrm rot="5400000">
              <a:off x="3508943" y="2342718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67DE1530-32B6-42A1-9E49-6EADF4552E4E}"/>
                </a:ext>
              </a:extLst>
            </p:cNvPr>
            <p:cNvSpPr/>
            <p:nvPr/>
          </p:nvSpPr>
          <p:spPr>
            <a:xfrm rot="10800000">
              <a:off x="2996004" y="2342718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Arc 110">
              <a:extLst>
                <a:ext uri="{FF2B5EF4-FFF2-40B4-BE49-F238E27FC236}">
                  <a16:creationId xmlns:a16="http://schemas.microsoft.com/office/drawing/2014/main" id="{30948188-2826-4070-B963-3DED63BB6DAA}"/>
                </a:ext>
              </a:extLst>
            </p:cNvPr>
            <p:cNvSpPr/>
            <p:nvPr/>
          </p:nvSpPr>
          <p:spPr>
            <a:xfrm rot="16200000">
              <a:off x="2996002" y="1829780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A220A65-8AD7-48E8-A57F-934E32B7F9D1}"/>
                </a:ext>
              </a:extLst>
            </p:cNvPr>
            <p:cNvCxnSpPr>
              <a:cxnSpLocks/>
              <a:stCxn id="111" idx="2"/>
              <a:endCxn id="103" idx="0"/>
            </p:cNvCxnSpPr>
            <p:nvPr/>
          </p:nvCxnSpPr>
          <p:spPr>
            <a:xfrm>
              <a:off x="3357027" y="1829780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785B4C0-C6ED-43DC-9506-B93D152DF1CD}"/>
                </a:ext>
              </a:extLst>
            </p:cNvPr>
            <p:cNvCxnSpPr>
              <a:cxnSpLocks/>
              <a:stCxn id="110" idx="2"/>
              <a:endCxn id="111" idx="0"/>
            </p:cNvCxnSpPr>
            <p:nvPr/>
          </p:nvCxnSpPr>
          <p:spPr>
            <a:xfrm flipH="1" flipV="1">
              <a:off x="2996002" y="2190805"/>
              <a:ext cx="2" cy="512938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8129F82-AC42-4A59-AAA6-5FF7A9CD8D5F}"/>
                </a:ext>
              </a:extLst>
            </p:cNvPr>
            <p:cNvCxnSpPr>
              <a:cxnSpLocks/>
              <a:endCxn id="104" idx="2"/>
            </p:cNvCxnSpPr>
            <p:nvPr/>
          </p:nvCxnSpPr>
          <p:spPr>
            <a:xfrm>
              <a:off x="3357027" y="3064768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6DDFFE-52CF-4DC4-905C-0FBE15638134}"/>
                </a:ext>
              </a:extLst>
            </p:cNvPr>
            <p:cNvCxnSpPr>
              <a:cxnSpLocks/>
              <a:endCxn id="104" idx="0"/>
            </p:cNvCxnSpPr>
            <p:nvPr/>
          </p:nvCxnSpPr>
          <p:spPr>
            <a:xfrm>
              <a:off x="4230993" y="2190804"/>
              <a:ext cx="0" cy="512939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43F73C8-D949-41B1-8601-86D10FD48B9B}"/>
              </a:ext>
            </a:extLst>
          </p:cNvPr>
          <p:cNvCxnSpPr>
            <a:cxnSpLocks/>
            <a:stCxn id="19" idx="6"/>
            <a:endCxn id="128" idx="6"/>
          </p:cNvCxnSpPr>
          <p:nvPr/>
        </p:nvCxnSpPr>
        <p:spPr>
          <a:xfrm flipV="1">
            <a:off x="5460925" y="1968587"/>
            <a:ext cx="1312489" cy="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05DB206-D074-4974-BD59-DD2BDD4CE445}"/>
              </a:ext>
            </a:extLst>
          </p:cNvPr>
          <p:cNvCxnSpPr>
            <a:cxnSpLocks/>
            <a:stCxn id="178" idx="6"/>
            <a:endCxn id="108" idx="6"/>
          </p:cNvCxnSpPr>
          <p:nvPr/>
        </p:nvCxnSpPr>
        <p:spPr>
          <a:xfrm flipV="1">
            <a:off x="5462278" y="4473611"/>
            <a:ext cx="1309783" cy="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6E1BFA61-50CB-484B-BDF8-7E99653A567A}"/>
              </a:ext>
            </a:extLst>
          </p:cNvPr>
          <p:cNvCxnSpPr>
            <a:cxnSpLocks/>
            <a:stCxn id="166" idx="6"/>
          </p:cNvCxnSpPr>
          <p:nvPr/>
        </p:nvCxnSpPr>
        <p:spPr>
          <a:xfrm flipV="1">
            <a:off x="5982411" y="3232912"/>
            <a:ext cx="269994" cy="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892F86-26DF-4ABE-82A5-108B218D954F}"/>
              </a:ext>
            </a:extLst>
          </p:cNvPr>
          <p:cNvGrpSpPr/>
          <p:nvPr/>
        </p:nvGrpSpPr>
        <p:grpSpPr>
          <a:xfrm>
            <a:off x="4523713" y="1616872"/>
            <a:ext cx="937212" cy="929678"/>
            <a:chOff x="3686908" y="810455"/>
            <a:chExt cx="937212" cy="929678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D322815A-12CE-4AEA-BC8B-5C39D9324132}"/>
                </a:ext>
              </a:extLst>
            </p:cNvPr>
            <p:cNvSpPr/>
            <p:nvPr/>
          </p:nvSpPr>
          <p:spPr>
            <a:xfrm>
              <a:off x="3686908" y="1018083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9822AF9-94FE-4728-831D-BEE7E529CAE8}"/>
                </a:ext>
              </a:extLst>
            </p:cNvPr>
            <p:cNvSpPr/>
            <p:nvPr/>
          </p:nvSpPr>
          <p:spPr>
            <a:xfrm>
              <a:off x="3902078" y="810455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B220A-5FE8-45A0-B3C1-284DA78BF0B1}"/>
              </a:ext>
            </a:extLst>
          </p:cNvPr>
          <p:cNvGrpSpPr/>
          <p:nvPr/>
        </p:nvGrpSpPr>
        <p:grpSpPr>
          <a:xfrm>
            <a:off x="5260369" y="2876336"/>
            <a:ext cx="722042" cy="722042"/>
            <a:chOff x="3800838" y="1434999"/>
            <a:chExt cx="722042" cy="72204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1F4DF1-7723-494A-801F-58D173E7C276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25" y="1568141"/>
              <a:ext cx="0" cy="512939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24CCAE4-FA4C-41EC-8EF5-89D282DE759A}"/>
                </a:ext>
              </a:extLst>
            </p:cNvPr>
            <p:cNvSpPr/>
            <p:nvPr/>
          </p:nvSpPr>
          <p:spPr>
            <a:xfrm>
              <a:off x="3800838" y="143499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4BA75A-E34F-4599-9570-468D87CA0387}"/>
              </a:ext>
            </a:extLst>
          </p:cNvPr>
          <p:cNvGrpSpPr/>
          <p:nvPr/>
        </p:nvGrpSpPr>
        <p:grpSpPr>
          <a:xfrm>
            <a:off x="3437616" y="1071332"/>
            <a:ext cx="722042" cy="722042"/>
            <a:chOff x="2857281" y="1054169"/>
            <a:chExt cx="722042" cy="7220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A942BB-E9BF-4ABA-988C-CFD54B0E0F69}"/>
                </a:ext>
              </a:extLst>
            </p:cNvPr>
            <p:cNvCxnSpPr>
              <a:cxnSpLocks/>
            </p:cNvCxnSpPr>
            <p:nvPr/>
          </p:nvCxnSpPr>
          <p:spPr>
            <a:xfrm>
              <a:off x="2967663" y="1408646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C2BD77-DBEE-42DF-ACC7-457AF4D2FB31}"/>
                </a:ext>
              </a:extLst>
            </p:cNvPr>
            <p:cNvSpPr/>
            <p:nvPr/>
          </p:nvSpPr>
          <p:spPr>
            <a:xfrm>
              <a:off x="2857281" y="105416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6785E5-24A9-4437-A6B6-1C8A117A760B}"/>
              </a:ext>
            </a:extLst>
          </p:cNvPr>
          <p:cNvGrpSpPr/>
          <p:nvPr/>
        </p:nvGrpSpPr>
        <p:grpSpPr>
          <a:xfrm>
            <a:off x="2152485" y="1593019"/>
            <a:ext cx="903923" cy="892859"/>
            <a:chOff x="1545329" y="1182926"/>
            <a:chExt cx="903923" cy="892859"/>
          </a:xfrm>
        </p:grpSpPr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EF7124AD-4C52-4D2F-ADD6-10FC8BDD0902}"/>
                </a:ext>
              </a:extLst>
            </p:cNvPr>
            <p:cNvSpPr/>
            <p:nvPr/>
          </p:nvSpPr>
          <p:spPr>
            <a:xfrm rot="16200000">
              <a:off x="1727202" y="13537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32DDB34-2D3C-4750-9BF7-788D519FA115}"/>
                </a:ext>
              </a:extLst>
            </p:cNvPr>
            <p:cNvSpPr/>
            <p:nvPr/>
          </p:nvSpPr>
          <p:spPr>
            <a:xfrm>
              <a:off x="1545329" y="118292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170954-2E8F-45D7-A82D-8F573BFEDFA1}"/>
              </a:ext>
            </a:extLst>
          </p:cNvPr>
          <p:cNvGrpSpPr/>
          <p:nvPr/>
        </p:nvGrpSpPr>
        <p:grpSpPr>
          <a:xfrm>
            <a:off x="1605613" y="2857391"/>
            <a:ext cx="722042" cy="722042"/>
            <a:chOff x="1370883" y="2807916"/>
            <a:chExt cx="722042" cy="72204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464F28-9E42-42D5-81D0-5E1D4E8B45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7202" y="2889614"/>
              <a:ext cx="2" cy="512938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AEA1379-0C08-49F3-8298-D4E6E50AD720}"/>
                </a:ext>
              </a:extLst>
            </p:cNvPr>
            <p:cNvSpPr/>
            <p:nvPr/>
          </p:nvSpPr>
          <p:spPr>
            <a:xfrm>
              <a:off x="1370883" y="280791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689BF9-6EFF-4EA3-9744-7876B75CB9FB}"/>
              </a:ext>
            </a:extLst>
          </p:cNvPr>
          <p:cNvGrpSpPr/>
          <p:nvPr/>
        </p:nvGrpSpPr>
        <p:grpSpPr>
          <a:xfrm>
            <a:off x="2138133" y="3949342"/>
            <a:ext cx="898877" cy="909754"/>
            <a:chOff x="1571150" y="4313018"/>
            <a:chExt cx="898877" cy="909754"/>
          </a:xfrm>
        </p:grpSpPr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7F2AC7BF-1586-4826-A847-B274DE82DE80}"/>
                </a:ext>
              </a:extLst>
            </p:cNvPr>
            <p:cNvSpPr/>
            <p:nvPr/>
          </p:nvSpPr>
          <p:spPr>
            <a:xfrm rot="10800000">
              <a:off x="1747977" y="4313018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FA6A9D0-E956-4D9A-B6AB-0F33C1EFBCDC}"/>
                </a:ext>
              </a:extLst>
            </p:cNvPr>
            <p:cNvSpPr/>
            <p:nvPr/>
          </p:nvSpPr>
          <p:spPr>
            <a:xfrm>
              <a:off x="1571150" y="4500730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B233E1-70AC-4D06-A007-1EAA46BD8206}"/>
              </a:ext>
            </a:extLst>
          </p:cNvPr>
          <p:cNvGrpSpPr/>
          <p:nvPr/>
        </p:nvGrpSpPr>
        <p:grpSpPr>
          <a:xfrm>
            <a:off x="3435222" y="4691062"/>
            <a:ext cx="722042" cy="722042"/>
            <a:chOff x="2800487" y="4742587"/>
            <a:chExt cx="722042" cy="72204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A4ECBC-FF21-45A6-9164-38309BF02CA3}"/>
                </a:ext>
              </a:extLst>
            </p:cNvPr>
            <p:cNvCxnSpPr>
              <a:cxnSpLocks/>
            </p:cNvCxnSpPr>
            <p:nvPr/>
          </p:nvCxnSpPr>
          <p:spPr>
            <a:xfrm>
              <a:off x="2905038" y="5081789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2601175-4432-4F2D-A019-155046272A11}"/>
                </a:ext>
              </a:extLst>
            </p:cNvPr>
            <p:cNvSpPr/>
            <p:nvPr/>
          </p:nvSpPr>
          <p:spPr>
            <a:xfrm>
              <a:off x="2800487" y="4742587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F9F27F9-8AA7-47A0-A7E9-F48E56775513}"/>
              </a:ext>
            </a:extLst>
          </p:cNvPr>
          <p:cNvGrpSpPr/>
          <p:nvPr/>
        </p:nvGrpSpPr>
        <p:grpSpPr>
          <a:xfrm>
            <a:off x="4496493" y="3914260"/>
            <a:ext cx="965785" cy="929678"/>
            <a:chOff x="3902078" y="4339935"/>
            <a:chExt cx="965785" cy="929678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1E4C4057-13CE-49B3-A45B-8AA94AC7F33C}"/>
                </a:ext>
              </a:extLst>
            </p:cNvPr>
            <p:cNvSpPr/>
            <p:nvPr/>
          </p:nvSpPr>
          <p:spPr>
            <a:xfrm rot="5400000">
              <a:off x="3902078" y="43399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785FC68-C645-4942-B664-5DAD07F1EA0E}"/>
                </a:ext>
              </a:extLst>
            </p:cNvPr>
            <p:cNvSpPr/>
            <p:nvPr/>
          </p:nvSpPr>
          <p:spPr>
            <a:xfrm>
              <a:off x="4145821" y="4547571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5F9E40-CE3C-4930-820B-7AEED8C47BD5}"/>
              </a:ext>
            </a:extLst>
          </p:cNvPr>
          <p:cNvCxnSpPr>
            <a:stCxn id="167" idx="2"/>
            <a:endCxn id="168" idx="7"/>
          </p:cNvCxnSpPr>
          <p:nvPr/>
        </p:nvCxnSpPr>
        <p:spPr>
          <a:xfrm flipH="1">
            <a:off x="2768786" y="1432353"/>
            <a:ext cx="668830" cy="266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609B24-C0F0-446B-A117-441C0444D54B}"/>
              </a:ext>
            </a:extLst>
          </p:cNvPr>
          <p:cNvCxnSpPr>
            <a:cxnSpLocks/>
            <a:stCxn id="168" idx="3"/>
            <a:endCxn id="175" idx="0"/>
          </p:cNvCxnSpPr>
          <p:nvPr/>
        </p:nvCxnSpPr>
        <p:spPr>
          <a:xfrm flipH="1">
            <a:off x="1966634" y="2209320"/>
            <a:ext cx="291592" cy="648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7E5F5B-91B8-4D86-BF2E-6C6C011472EF}"/>
              </a:ext>
            </a:extLst>
          </p:cNvPr>
          <p:cNvCxnSpPr>
            <a:cxnSpLocks/>
            <a:stCxn id="175" idx="4"/>
            <a:endCxn id="176" idx="1"/>
          </p:cNvCxnSpPr>
          <p:nvPr/>
        </p:nvCxnSpPr>
        <p:spPr>
          <a:xfrm>
            <a:off x="1966634" y="3579433"/>
            <a:ext cx="277240" cy="663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A7495D9-D067-4742-8BDE-1DA88EC5F303}"/>
              </a:ext>
            </a:extLst>
          </p:cNvPr>
          <p:cNvCxnSpPr>
            <a:stCxn id="176" idx="5"/>
            <a:endCxn id="177" idx="2"/>
          </p:cNvCxnSpPr>
          <p:nvPr/>
        </p:nvCxnSpPr>
        <p:spPr>
          <a:xfrm>
            <a:off x="2754434" y="4753355"/>
            <a:ext cx="680788" cy="298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A68D86-E7E6-4A3C-8844-7B6F44CF87D3}"/>
              </a:ext>
            </a:extLst>
          </p:cNvPr>
          <p:cNvCxnSpPr>
            <a:stCxn id="177" idx="6"/>
            <a:endCxn id="178" idx="3"/>
          </p:cNvCxnSpPr>
          <p:nvPr/>
        </p:nvCxnSpPr>
        <p:spPr>
          <a:xfrm flipV="1">
            <a:off x="4157264" y="4738197"/>
            <a:ext cx="688713" cy="313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ADEC0A-2079-4595-B6DE-1ACB43DDC86E}"/>
              </a:ext>
            </a:extLst>
          </p:cNvPr>
          <p:cNvCxnSpPr>
            <a:cxnSpLocks/>
            <a:stCxn id="178" idx="7"/>
            <a:endCxn id="166" idx="4"/>
          </p:cNvCxnSpPr>
          <p:nvPr/>
        </p:nvCxnSpPr>
        <p:spPr>
          <a:xfrm flipV="1">
            <a:off x="5356537" y="3598378"/>
            <a:ext cx="264853" cy="629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7EADF69-27A1-47D7-94B7-842F29B5955B}"/>
              </a:ext>
            </a:extLst>
          </p:cNvPr>
          <p:cNvCxnSpPr>
            <a:cxnSpLocks/>
            <a:stCxn id="166" idx="0"/>
            <a:endCxn id="19" idx="5"/>
          </p:cNvCxnSpPr>
          <p:nvPr/>
        </p:nvCxnSpPr>
        <p:spPr>
          <a:xfrm flipH="1" flipV="1">
            <a:off x="5355184" y="2233173"/>
            <a:ext cx="266206" cy="643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021899-C36E-41C5-82EC-1A9BE69B0A0A}"/>
              </a:ext>
            </a:extLst>
          </p:cNvPr>
          <p:cNvCxnSpPr>
            <a:stCxn id="19" idx="1"/>
            <a:endCxn id="167" idx="6"/>
          </p:cNvCxnSpPr>
          <p:nvPr/>
        </p:nvCxnSpPr>
        <p:spPr>
          <a:xfrm flipH="1" flipV="1">
            <a:off x="4159658" y="1432353"/>
            <a:ext cx="684966" cy="290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945BECD-8E93-43F5-862C-DD042B4EA123}"/>
              </a:ext>
            </a:extLst>
          </p:cNvPr>
          <p:cNvGrpSpPr/>
          <p:nvPr/>
        </p:nvGrpSpPr>
        <p:grpSpPr>
          <a:xfrm flipH="1">
            <a:off x="6773414" y="1607566"/>
            <a:ext cx="937212" cy="929678"/>
            <a:chOff x="3686908" y="810455"/>
            <a:chExt cx="937212" cy="929678"/>
          </a:xfrm>
        </p:grpSpPr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60A4BB17-1EFA-421D-B19D-65D55D226618}"/>
                </a:ext>
              </a:extLst>
            </p:cNvPr>
            <p:cNvSpPr/>
            <p:nvPr/>
          </p:nvSpPr>
          <p:spPr>
            <a:xfrm>
              <a:off x="3686908" y="1018083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E3FE3D0-B5C9-4434-AF28-127B20978C50}"/>
                </a:ext>
              </a:extLst>
            </p:cNvPr>
            <p:cNvSpPr/>
            <p:nvPr/>
          </p:nvSpPr>
          <p:spPr>
            <a:xfrm>
              <a:off x="3902078" y="810455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F44F3F-1285-4814-B663-6902FA8F4F73}"/>
              </a:ext>
            </a:extLst>
          </p:cNvPr>
          <p:cNvGrpSpPr/>
          <p:nvPr/>
        </p:nvGrpSpPr>
        <p:grpSpPr>
          <a:xfrm flipH="1">
            <a:off x="6251928" y="2867030"/>
            <a:ext cx="722042" cy="722042"/>
            <a:chOff x="3800838" y="1434999"/>
            <a:chExt cx="722042" cy="722042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CE3CE5C-8FF6-493E-B192-03CF1CD8B8E3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25" y="1568141"/>
              <a:ext cx="0" cy="512939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3DA621B-96CA-4B40-AE82-7C5E62C54BFD}"/>
                </a:ext>
              </a:extLst>
            </p:cNvPr>
            <p:cNvSpPr/>
            <p:nvPr/>
          </p:nvSpPr>
          <p:spPr>
            <a:xfrm>
              <a:off x="3800838" y="143499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4C94FC5-F5D4-4109-A074-7DD79F05DD38}"/>
              </a:ext>
            </a:extLst>
          </p:cNvPr>
          <p:cNvGrpSpPr/>
          <p:nvPr/>
        </p:nvGrpSpPr>
        <p:grpSpPr>
          <a:xfrm flipH="1">
            <a:off x="8074681" y="1062026"/>
            <a:ext cx="722042" cy="722042"/>
            <a:chOff x="2857281" y="1054169"/>
            <a:chExt cx="722042" cy="722042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503F268-09CB-4936-A3B5-2AA6F9EC7F13}"/>
                </a:ext>
              </a:extLst>
            </p:cNvPr>
            <p:cNvCxnSpPr>
              <a:cxnSpLocks/>
            </p:cNvCxnSpPr>
            <p:nvPr/>
          </p:nvCxnSpPr>
          <p:spPr>
            <a:xfrm>
              <a:off x="2967663" y="1408646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B0E6FD0-A663-4025-8648-8CC6C6C7257A}"/>
                </a:ext>
              </a:extLst>
            </p:cNvPr>
            <p:cNvSpPr/>
            <p:nvPr/>
          </p:nvSpPr>
          <p:spPr>
            <a:xfrm>
              <a:off x="2857281" y="105416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97959C5-55C2-4EDD-BD4F-5F4E000EB0F4}"/>
              </a:ext>
            </a:extLst>
          </p:cNvPr>
          <p:cNvGrpSpPr/>
          <p:nvPr/>
        </p:nvGrpSpPr>
        <p:grpSpPr>
          <a:xfrm flipH="1">
            <a:off x="9177931" y="1583713"/>
            <a:ext cx="903923" cy="892859"/>
            <a:chOff x="1545329" y="1182926"/>
            <a:chExt cx="903923" cy="892859"/>
          </a:xfrm>
        </p:grpSpPr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14603255-B305-413C-B0F1-876FA7528F9E}"/>
                </a:ext>
              </a:extLst>
            </p:cNvPr>
            <p:cNvSpPr/>
            <p:nvPr/>
          </p:nvSpPr>
          <p:spPr>
            <a:xfrm rot="16200000">
              <a:off x="1727202" y="13537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E31BF4E-2BDC-4BF3-AAAC-51E52F69FC4F}"/>
                </a:ext>
              </a:extLst>
            </p:cNvPr>
            <p:cNvSpPr/>
            <p:nvPr/>
          </p:nvSpPr>
          <p:spPr>
            <a:xfrm>
              <a:off x="1545329" y="118292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1EDA96D-71FE-4C76-BBD1-5C9C42A3ECBD}"/>
              </a:ext>
            </a:extLst>
          </p:cNvPr>
          <p:cNvGrpSpPr/>
          <p:nvPr/>
        </p:nvGrpSpPr>
        <p:grpSpPr>
          <a:xfrm flipH="1">
            <a:off x="9906684" y="2848085"/>
            <a:ext cx="722042" cy="722042"/>
            <a:chOff x="1370883" y="2807916"/>
            <a:chExt cx="722042" cy="722042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3D36D78-48F2-4732-9813-76509E8D6E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7202" y="2889614"/>
              <a:ext cx="2" cy="512938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64AFCE-DED6-4946-862E-D5FA11BF441C}"/>
                </a:ext>
              </a:extLst>
            </p:cNvPr>
            <p:cNvSpPr/>
            <p:nvPr/>
          </p:nvSpPr>
          <p:spPr>
            <a:xfrm>
              <a:off x="1370883" y="280791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93E4DA9-514B-44D2-9407-6DF8823EF0B3}"/>
              </a:ext>
            </a:extLst>
          </p:cNvPr>
          <p:cNvGrpSpPr/>
          <p:nvPr/>
        </p:nvGrpSpPr>
        <p:grpSpPr>
          <a:xfrm flipH="1">
            <a:off x="9197329" y="3940036"/>
            <a:ext cx="898877" cy="909754"/>
            <a:chOff x="1571150" y="4313018"/>
            <a:chExt cx="898877" cy="909754"/>
          </a:xfrm>
        </p:grpSpPr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6FD79941-DE79-4942-B946-95F464749B4F}"/>
                </a:ext>
              </a:extLst>
            </p:cNvPr>
            <p:cNvSpPr/>
            <p:nvPr/>
          </p:nvSpPr>
          <p:spPr>
            <a:xfrm rot="10800000">
              <a:off x="1747977" y="4313018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D612189-B8D4-43C7-B338-5BF1AAC37AF2}"/>
                </a:ext>
              </a:extLst>
            </p:cNvPr>
            <p:cNvSpPr/>
            <p:nvPr/>
          </p:nvSpPr>
          <p:spPr>
            <a:xfrm>
              <a:off x="1571150" y="4500730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AA01EF7-FC05-4F6B-B725-38F624656F0C}"/>
              </a:ext>
            </a:extLst>
          </p:cNvPr>
          <p:cNvGrpSpPr/>
          <p:nvPr/>
        </p:nvGrpSpPr>
        <p:grpSpPr>
          <a:xfrm flipH="1">
            <a:off x="8077075" y="4681756"/>
            <a:ext cx="722042" cy="722042"/>
            <a:chOff x="2800487" y="4742587"/>
            <a:chExt cx="722042" cy="722042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3638EE1-26E3-4E8D-9554-FE5672E492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5038" y="5081789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D253809-96DE-4C2F-86AF-5F54E5A5D8ED}"/>
                </a:ext>
              </a:extLst>
            </p:cNvPr>
            <p:cNvSpPr/>
            <p:nvPr/>
          </p:nvSpPr>
          <p:spPr>
            <a:xfrm>
              <a:off x="2800487" y="4742587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4BA4A23-313B-4005-B48D-64B53423AB23}"/>
              </a:ext>
            </a:extLst>
          </p:cNvPr>
          <p:cNvGrpSpPr/>
          <p:nvPr/>
        </p:nvGrpSpPr>
        <p:grpSpPr>
          <a:xfrm flipH="1">
            <a:off x="6772061" y="3904954"/>
            <a:ext cx="965785" cy="929678"/>
            <a:chOff x="3902078" y="4339935"/>
            <a:chExt cx="965785" cy="929678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397B1070-737A-416F-BC38-7869A519E48B}"/>
                </a:ext>
              </a:extLst>
            </p:cNvPr>
            <p:cNvSpPr/>
            <p:nvPr/>
          </p:nvSpPr>
          <p:spPr>
            <a:xfrm rot="5400000">
              <a:off x="3902078" y="43399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BBB2B37-AD06-4770-8150-3E50A1EAF323}"/>
                </a:ext>
              </a:extLst>
            </p:cNvPr>
            <p:cNvSpPr/>
            <p:nvPr/>
          </p:nvSpPr>
          <p:spPr>
            <a:xfrm>
              <a:off x="4145821" y="4547571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D479E86-E929-4F3F-9AA6-B0A36141686E}"/>
              </a:ext>
            </a:extLst>
          </p:cNvPr>
          <p:cNvCxnSpPr>
            <a:stCxn id="124" idx="2"/>
            <a:endCxn id="122" idx="7"/>
          </p:cNvCxnSpPr>
          <p:nvPr/>
        </p:nvCxnSpPr>
        <p:spPr>
          <a:xfrm>
            <a:off x="8796723" y="1423047"/>
            <a:ext cx="668830" cy="266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B0398-5D18-44DA-9C98-650B28799704}"/>
              </a:ext>
            </a:extLst>
          </p:cNvPr>
          <p:cNvCxnSpPr>
            <a:cxnSpLocks/>
            <a:stCxn id="122" idx="3"/>
            <a:endCxn id="120" idx="0"/>
          </p:cNvCxnSpPr>
          <p:nvPr/>
        </p:nvCxnSpPr>
        <p:spPr>
          <a:xfrm>
            <a:off x="9976113" y="2200014"/>
            <a:ext cx="291592" cy="648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A2D103F-5B4B-43B0-9EC3-3894CC31FB49}"/>
              </a:ext>
            </a:extLst>
          </p:cNvPr>
          <p:cNvCxnSpPr>
            <a:cxnSpLocks/>
            <a:stCxn id="120" idx="4"/>
            <a:endCxn id="118" idx="1"/>
          </p:cNvCxnSpPr>
          <p:nvPr/>
        </p:nvCxnSpPr>
        <p:spPr>
          <a:xfrm flipH="1">
            <a:off x="9990465" y="3570127"/>
            <a:ext cx="277240" cy="663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19AA728-1F50-4232-9948-B5BA77C706DF}"/>
              </a:ext>
            </a:extLst>
          </p:cNvPr>
          <p:cNvCxnSpPr>
            <a:stCxn id="118" idx="5"/>
            <a:endCxn id="113" idx="2"/>
          </p:cNvCxnSpPr>
          <p:nvPr/>
        </p:nvCxnSpPr>
        <p:spPr>
          <a:xfrm flipH="1">
            <a:off x="8799117" y="4744049"/>
            <a:ext cx="680788" cy="298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AE1BBF9-3DB5-49C7-8D82-CAB92781A702}"/>
              </a:ext>
            </a:extLst>
          </p:cNvPr>
          <p:cNvCxnSpPr>
            <a:stCxn id="113" idx="6"/>
            <a:endCxn id="108" idx="3"/>
          </p:cNvCxnSpPr>
          <p:nvPr/>
        </p:nvCxnSpPr>
        <p:spPr>
          <a:xfrm flipH="1" flipV="1">
            <a:off x="7388362" y="4728891"/>
            <a:ext cx="688713" cy="313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680607D-5FD5-48CC-A545-4D2F067999F1}"/>
              </a:ext>
            </a:extLst>
          </p:cNvPr>
          <p:cNvCxnSpPr>
            <a:cxnSpLocks/>
            <a:stCxn id="108" idx="7"/>
            <a:endCxn id="126" idx="4"/>
          </p:cNvCxnSpPr>
          <p:nvPr/>
        </p:nvCxnSpPr>
        <p:spPr>
          <a:xfrm flipH="1" flipV="1">
            <a:off x="6612949" y="3589072"/>
            <a:ext cx="264853" cy="629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22AEBDC-FCA2-4B1D-80A3-CB8376332BBE}"/>
              </a:ext>
            </a:extLst>
          </p:cNvPr>
          <p:cNvCxnSpPr>
            <a:cxnSpLocks/>
            <a:stCxn id="126" idx="0"/>
            <a:endCxn id="128" idx="5"/>
          </p:cNvCxnSpPr>
          <p:nvPr/>
        </p:nvCxnSpPr>
        <p:spPr>
          <a:xfrm flipV="1">
            <a:off x="6612949" y="2223867"/>
            <a:ext cx="266206" cy="643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AA89D1D-8D32-4C11-BF94-5E6146980B02}"/>
              </a:ext>
            </a:extLst>
          </p:cNvPr>
          <p:cNvCxnSpPr>
            <a:stCxn id="128" idx="1"/>
            <a:endCxn id="124" idx="6"/>
          </p:cNvCxnSpPr>
          <p:nvPr/>
        </p:nvCxnSpPr>
        <p:spPr>
          <a:xfrm flipV="1">
            <a:off x="7389715" y="1423047"/>
            <a:ext cx="684966" cy="290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42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k crystal glass female shoe with flower on white background ...">
            <a:extLst>
              <a:ext uri="{FF2B5EF4-FFF2-40B4-BE49-F238E27FC236}">
                <a16:creationId xmlns:a16="http://schemas.microsoft.com/office/drawing/2014/main" id="{CC82C9E6-8F7C-49C7-8E82-792268E6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9167" y="1716420"/>
            <a:ext cx="6922833" cy="496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4" name="3D Model 43" descr="Light Gray Sphere">
                <a:extLst>
                  <a:ext uri="{FF2B5EF4-FFF2-40B4-BE49-F238E27FC236}">
                    <a16:creationId xmlns:a16="http://schemas.microsoft.com/office/drawing/2014/main" id="{0C7AFDC6-E341-43B2-96C7-BB367B5E75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15905" y="4418793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4" name="3D Model 43" descr="Light Gray Sphere">
                <a:extLst>
                  <a:ext uri="{FF2B5EF4-FFF2-40B4-BE49-F238E27FC236}">
                    <a16:creationId xmlns:a16="http://schemas.microsoft.com/office/drawing/2014/main" id="{0C7AFDC6-E341-43B2-96C7-BB367B5E75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5905" y="4418793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DBB1A4-82DA-4026-A75F-CFC5C8E10F9C}"/>
                  </a:ext>
                </a:extLst>
              </p:cNvPr>
              <p:cNvSpPr txBox="1"/>
              <p:nvPr/>
            </p:nvSpPr>
            <p:spPr>
              <a:xfrm>
                <a:off x="7600245" y="4430823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:36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:25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:19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DBB1A4-82DA-4026-A75F-CFC5C8E1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245" y="4430823"/>
                <a:ext cx="728390" cy="5770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5" name="3D Model 34" descr="Light Gray Sphere">
                <a:extLst>
                  <a:ext uri="{FF2B5EF4-FFF2-40B4-BE49-F238E27FC236}">
                    <a16:creationId xmlns:a16="http://schemas.microsoft.com/office/drawing/2014/main" id="{D893C4C7-6421-4F9B-A649-D4B7D265D1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38366" y="3943839"/>
              <a:ext cx="557782" cy="5577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7782" cy="55778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949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5" name="3D Model 34" descr="Light Gray Sphere">
                <a:extLst>
                  <a:ext uri="{FF2B5EF4-FFF2-40B4-BE49-F238E27FC236}">
                    <a16:creationId xmlns:a16="http://schemas.microsoft.com/office/drawing/2014/main" id="{D893C4C7-6421-4F9B-A649-D4B7D265D1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38366" y="3943839"/>
                <a:ext cx="557782" cy="557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7FE8EA-24FA-4A2E-9572-61B6852315FB}"/>
                  </a:ext>
                </a:extLst>
              </p:cNvPr>
              <p:cNvSpPr txBox="1"/>
              <p:nvPr/>
            </p:nvSpPr>
            <p:spPr>
              <a:xfrm>
                <a:off x="8400977" y="3936466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 3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:42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:12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7FE8EA-24FA-4A2E-9572-61B685231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977" y="3936466"/>
                <a:ext cx="728390" cy="5770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1" name="3D Model 30" descr="Light Gray Sphere">
                <a:extLst>
                  <a:ext uri="{FF2B5EF4-FFF2-40B4-BE49-F238E27FC236}">
                    <a16:creationId xmlns:a16="http://schemas.microsoft.com/office/drawing/2014/main" id="{3F48BE55-0B2B-4AEC-96F8-C08EC6BDB8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38492" y="3851948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1" name="3D Model 30" descr="Light Gray Sphere">
                <a:extLst>
                  <a:ext uri="{FF2B5EF4-FFF2-40B4-BE49-F238E27FC236}">
                    <a16:creationId xmlns:a16="http://schemas.microsoft.com/office/drawing/2014/main" id="{3F48BE55-0B2B-4AEC-96F8-C08EC6BDB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8492" y="3851948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865264-B008-4FBC-B80B-AEC7012C7976}"/>
                  </a:ext>
                </a:extLst>
              </p:cNvPr>
              <p:cNvSpPr txBox="1"/>
              <p:nvPr/>
            </p:nvSpPr>
            <p:spPr>
              <a:xfrm>
                <a:off x="7722832" y="3863978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:16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:33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:19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865264-B008-4FBC-B80B-AEC7012C7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832" y="3863978"/>
                <a:ext cx="728390" cy="5770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3D Model 26" descr="Light Gray Sphere">
                <a:extLst>
                  <a:ext uri="{FF2B5EF4-FFF2-40B4-BE49-F238E27FC236}">
                    <a16:creationId xmlns:a16="http://schemas.microsoft.com/office/drawing/2014/main" id="{7039FA9B-AD80-409E-B5A7-AA27D3A11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42600" y="3791464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3D Model 26" descr="Light Gray Sphere">
                <a:extLst>
                  <a:ext uri="{FF2B5EF4-FFF2-40B4-BE49-F238E27FC236}">
                    <a16:creationId xmlns:a16="http://schemas.microsoft.com/office/drawing/2014/main" id="{7039FA9B-AD80-409E-B5A7-AA27D3A11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600" y="3791464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46618D-0643-4173-8885-490474FADD1D}"/>
                  </a:ext>
                </a:extLst>
              </p:cNvPr>
              <p:cNvSpPr txBox="1"/>
              <p:nvPr/>
            </p:nvSpPr>
            <p:spPr>
              <a:xfrm>
                <a:off x="6926940" y="3803494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:4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:50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:17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46618D-0643-4173-8885-490474FAD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940" y="3803494"/>
                <a:ext cx="728390" cy="5770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8AD8B402-1331-4C5A-8A8B-5E4B037CA1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333" y="3881526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8AD8B402-1331-4C5A-8A8B-5E4B037CA1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333" y="3881526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72AE40-367D-43F7-B674-52B8D47AE68A}"/>
                  </a:ext>
                </a:extLst>
              </p:cNvPr>
              <p:cNvSpPr txBox="1"/>
              <p:nvPr/>
            </p:nvSpPr>
            <p:spPr>
              <a:xfrm>
                <a:off x="7306673" y="3893556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:8 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:26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:19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72AE40-367D-43F7-B674-52B8D47AE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73" y="3893556"/>
                <a:ext cx="728390" cy="5770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Light Gray Sphere">
                <a:extLst>
                  <a:ext uri="{FF2B5EF4-FFF2-40B4-BE49-F238E27FC236}">
                    <a16:creationId xmlns:a16="http://schemas.microsoft.com/office/drawing/2014/main" id="{E380AD5D-670B-4805-8181-C63D2C6CA6A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17853" y="4151215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Light Gray Sphere">
                <a:extLst>
                  <a:ext uri="{FF2B5EF4-FFF2-40B4-BE49-F238E27FC236}">
                    <a16:creationId xmlns:a16="http://schemas.microsoft.com/office/drawing/2014/main" id="{E380AD5D-670B-4805-8181-C63D2C6CA6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17853" y="4151215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200290-9C21-4F01-9B9D-696222173302}"/>
                  </a:ext>
                </a:extLst>
              </p:cNvPr>
              <p:cNvSpPr txBox="1"/>
              <p:nvPr/>
            </p:nvSpPr>
            <p:spPr>
              <a:xfrm>
                <a:off x="8002193" y="4163245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:10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:35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:11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200290-9C21-4F01-9B9D-696222173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193" y="4163245"/>
                <a:ext cx="728390" cy="5770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Model 14" descr="Light Gray Sphere">
                <a:extLst>
                  <a:ext uri="{FF2B5EF4-FFF2-40B4-BE49-F238E27FC236}">
                    <a16:creationId xmlns:a16="http://schemas.microsoft.com/office/drawing/2014/main" id="{161D93BE-7A83-462C-A57A-90A247814D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3373" y="4358605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Model 14" descr="Light Gray Sphere">
                <a:extLst>
                  <a:ext uri="{FF2B5EF4-FFF2-40B4-BE49-F238E27FC236}">
                    <a16:creationId xmlns:a16="http://schemas.microsoft.com/office/drawing/2014/main" id="{161D93BE-7A83-462C-A57A-90A247814D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3373" y="4358605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832F2F-8330-4EAF-97BE-43AB29749C6F}"/>
                  </a:ext>
                </a:extLst>
              </p:cNvPr>
              <p:cNvSpPr txBox="1"/>
              <p:nvPr/>
            </p:nvSpPr>
            <p:spPr>
              <a:xfrm>
                <a:off x="8697713" y="4370635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:22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:25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:19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832F2F-8330-4EAF-97BE-43AB29749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713" y="4370635"/>
                <a:ext cx="728390" cy="5770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 descr="Light Gray Sphere">
                <a:extLst>
                  <a:ext uri="{FF2B5EF4-FFF2-40B4-BE49-F238E27FC236}">
                    <a16:creationId xmlns:a16="http://schemas.microsoft.com/office/drawing/2014/main" id="{2DAC6413-91F2-4F5A-83D5-FFA8655E59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1034" y="4553965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 descr="Light Gray Sphere">
                <a:extLst>
                  <a:ext uri="{FF2B5EF4-FFF2-40B4-BE49-F238E27FC236}">
                    <a16:creationId xmlns:a16="http://schemas.microsoft.com/office/drawing/2014/main" id="{2DAC6413-91F2-4F5A-83D5-FFA8655E59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1034" y="4553965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33B693-460B-4A9E-B84C-97CD33DE475E}"/>
                  </a:ext>
                </a:extLst>
              </p:cNvPr>
              <p:cNvSpPr txBox="1"/>
              <p:nvPr/>
            </p:nvSpPr>
            <p:spPr>
              <a:xfrm>
                <a:off x="8725374" y="4565995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:28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:23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:12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33B693-460B-4A9E-B84C-97CD33DE4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374" y="4565995"/>
                <a:ext cx="728390" cy="57708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 Model 20" descr="Light Gray Sphere">
                <a:extLst>
                  <a:ext uri="{FF2B5EF4-FFF2-40B4-BE49-F238E27FC236}">
                    <a16:creationId xmlns:a16="http://schemas.microsoft.com/office/drawing/2014/main" id="{CBCA62C7-08A0-44AE-8436-2DEA7B39BB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31625" y="4325614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 Model 20" descr="Light Gray Sphere">
                <a:extLst>
                  <a:ext uri="{FF2B5EF4-FFF2-40B4-BE49-F238E27FC236}">
                    <a16:creationId xmlns:a16="http://schemas.microsoft.com/office/drawing/2014/main" id="{CBCA62C7-08A0-44AE-8436-2DEA7B39BB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1625" y="4325614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F341D-CFF4-4E26-8EB4-9025BE37E08E}"/>
                  </a:ext>
                </a:extLst>
              </p:cNvPr>
              <p:cNvSpPr txBox="1"/>
              <p:nvPr/>
            </p:nvSpPr>
            <p:spPr>
              <a:xfrm>
                <a:off x="9215965" y="4337644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:47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:31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 6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F341D-CFF4-4E26-8EB4-9025BE37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965" y="4337644"/>
                <a:ext cx="728390" cy="57708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Light Gray Sphere">
                <a:extLst>
                  <a:ext uri="{FF2B5EF4-FFF2-40B4-BE49-F238E27FC236}">
                    <a16:creationId xmlns:a16="http://schemas.microsoft.com/office/drawing/2014/main" id="{5605A0C4-8179-4C7D-A15D-AD23E35B68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90988" y="4231350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Light Gray Sphere">
                <a:extLst>
                  <a:ext uri="{FF2B5EF4-FFF2-40B4-BE49-F238E27FC236}">
                    <a16:creationId xmlns:a16="http://schemas.microsoft.com/office/drawing/2014/main" id="{5605A0C4-8179-4C7D-A15D-AD23E35B68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0988" y="4231350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647F09-EDCB-45B2-9A14-733B41178990}"/>
                  </a:ext>
                </a:extLst>
              </p:cNvPr>
              <p:cNvSpPr txBox="1"/>
              <p:nvPr/>
            </p:nvSpPr>
            <p:spPr>
              <a:xfrm>
                <a:off x="7175328" y="4243380"/>
                <a:ext cx="503898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:20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:29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:17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647F09-EDCB-45B2-9A14-733B41178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328" y="4243380"/>
                <a:ext cx="503898" cy="5770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2" name="3D Model 51" descr="Light Gray Sphere">
                <a:extLst>
                  <a:ext uri="{FF2B5EF4-FFF2-40B4-BE49-F238E27FC236}">
                    <a16:creationId xmlns:a16="http://schemas.microsoft.com/office/drawing/2014/main" id="{EDCAA41A-FF49-4C91-A031-7F168DA9A3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94302" y="4504159"/>
              <a:ext cx="638841" cy="638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41" cy="63884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2" name="3D Model 51" descr="Light Gray Sphere">
                <a:extLst>
                  <a:ext uri="{FF2B5EF4-FFF2-40B4-BE49-F238E27FC236}">
                    <a16:creationId xmlns:a16="http://schemas.microsoft.com/office/drawing/2014/main" id="{EDCAA41A-FF49-4C91-A031-7F168DA9A3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4302" y="4504159"/>
                <a:ext cx="638841" cy="63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0E9DB8-A642-4341-B0DF-0CF8343A7AAD}"/>
                  </a:ext>
                </a:extLst>
              </p:cNvPr>
              <p:cNvSpPr txBox="1"/>
              <p:nvPr/>
            </p:nvSpPr>
            <p:spPr>
              <a:xfrm>
                <a:off x="8178642" y="4516188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:12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:34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:37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0E9DB8-A642-4341-B0DF-0CF8343A7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642" y="4516188"/>
                <a:ext cx="728390" cy="57708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8" name="3D Model 47" descr="Light Gray Sphere">
                <a:extLst>
                  <a:ext uri="{FF2B5EF4-FFF2-40B4-BE49-F238E27FC236}">
                    <a16:creationId xmlns:a16="http://schemas.microsoft.com/office/drawing/2014/main" id="{0973B582-93EC-46F0-85C4-21500557BB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43566" y="4622730"/>
              <a:ext cx="681998" cy="6820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1998" cy="68200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164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8" name="3D Model 47" descr="Light Gray Sphere">
                <a:extLst>
                  <a:ext uri="{FF2B5EF4-FFF2-40B4-BE49-F238E27FC236}">
                    <a16:creationId xmlns:a16="http://schemas.microsoft.com/office/drawing/2014/main" id="{0973B582-93EC-46F0-85C4-21500557BB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43566" y="4622730"/>
                <a:ext cx="681998" cy="6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7F7519-4929-4429-9576-F3946D4C458C}"/>
                  </a:ext>
                </a:extLst>
              </p:cNvPr>
              <p:cNvSpPr txBox="1"/>
              <p:nvPr/>
            </p:nvSpPr>
            <p:spPr>
              <a:xfrm>
                <a:off x="7631873" y="4648153"/>
                <a:ext cx="72839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:13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:25</m:t>
                      </m:r>
                    </m:oMath>
                  </m:oMathPara>
                </a14:m>
                <a:endParaRPr lang="en-US" sz="105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:19</m:t>
                      </m:r>
                    </m:oMath>
                  </m:oMathPara>
                </a14:m>
                <a:endParaRPr lang="en-CA" sz="105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7F7519-4929-4429-9576-F3946D4C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873" y="4648153"/>
                <a:ext cx="728390" cy="57708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itle 1">
            <a:extLst>
              <a:ext uri="{FF2B5EF4-FFF2-40B4-BE49-F238E27FC236}">
                <a16:creationId xmlns:a16="http://schemas.microsoft.com/office/drawing/2014/main" id="{AA9BEA88-C9CE-46BF-9FA4-B1962D94DA61}"/>
              </a:ext>
            </a:extLst>
          </p:cNvPr>
          <p:cNvSpPr txBox="1">
            <a:spLocks/>
          </p:cNvSpPr>
          <p:nvPr/>
        </p:nvSpPr>
        <p:spPr>
          <a:xfrm>
            <a:off x="838200" y="-430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handful of coordinates</a:t>
            </a:r>
            <a:endParaRPr lang="en-CA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1091607-EF52-4FA4-837D-932AF814CEE2}"/>
              </a:ext>
            </a:extLst>
          </p:cNvPr>
          <p:cNvSpPr txBox="1">
            <a:spLocks/>
          </p:cNvSpPr>
          <p:nvPr/>
        </p:nvSpPr>
        <p:spPr>
          <a:xfrm>
            <a:off x="1314727" y="1905921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Unordered and unstructured list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Sparsity (challenge for CNN)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Density variability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Occlusion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Huge data size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1AA231-A128-44CF-B34B-90FC49BA63BE}"/>
              </a:ext>
            </a:extLst>
          </p:cNvPr>
          <p:cNvSpPr/>
          <p:nvPr/>
        </p:nvSpPr>
        <p:spPr>
          <a:xfrm>
            <a:off x="1339869" y="4587951"/>
            <a:ext cx="47561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Current methods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Voxels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2D projection with 2D 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3D convolution (expensive)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Directly work on cloud (</a:t>
            </a:r>
            <a:r>
              <a:rPr lang="en-CA" sz="2400" dirty="0" err="1"/>
              <a:t>PointNet</a:t>
            </a:r>
            <a:r>
              <a:rPr lang="en-CA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7918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4892F86-26DF-4ABE-82A5-108B218D954F}"/>
              </a:ext>
            </a:extLst>
          </p:cNvPr>
          <p:cNvGrpSpPr/>
          <p:nvPr/>
        </p:nvGrpSpPr>
        <p:grpSpPr>
          <a:xfrm>
            <a:off x="4825955" y="1452876"/>
            <a:ext cx="937212" cy="929678"/>
            <a:chOff x="3686908" y="810455"/>
            <a:chExt cx="937212" cy="929678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D322815A-12CE-4AEA-BC8B-5C39D9324132}"/>
                </a:ext>
              </a:extLst>
            </p:cNvPr>
            <p:cNvSpPr/>
            <p:nvPr/>
          </p:nvSpPr>
          <p:spPr>
            <a:xfrm>
              <a:off x="3686908" y="1018083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9822AF9-94FE-4728-831D-BEE7E529CAE8}"/>
                </a:ext>
              </a:extLst>
            </p:cNvPr>
            <p:cNvSpPr/>
            <p:nvPr/>
          </p:nvSpPr>
          <p:spPr>
            <a:xfrm>
              <a:off x="3902078" y="810455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B220A-5FE8-45A0-B3C1-284DA78BF0B1}"/>
              </a:ext>
            </a:extLst>
          </p:cNvPr>
          <p:cNvGrpSpPr/>
          <p:nvPr/>
        </p:nvGrpSpPr>
        <p:grpSpPr>
          <a:xfrm>
            <a:off x="5217553" y="2869384"/>
            <a:ext cx="722042" cy="722042"/>
            <a:chOff x="3800838" y="1434999"/>
            <a:chExt cx="722042" cy="72204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1F4DF1-7723-494A-801F-58D173E7C276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25" y="1568141"/>
              <a:ext cx="0" cy="512939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24CCAE4-FA4C-41EC-8EF5-89D282DE759A}"/>
                </a:ext>
              </a:extLst>
            </p:cNvPr>
            <p:cNvSpPr/>
            <p:nvPr/>
          </p:nvSpPr>
          <p:spPr>
            <a:xfrm>
              <a:off x="3800838" y="143499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4BA75A-E34F-4599-9570-468D87CA0387}"/>
              </a:ext>
            </a:extLst>
          </p:cNvPr>
          <p:cNvGrpSpPr/>
          <p:nvPr/>
        </p:nvGrpSpPr>
        <p:grpSpPr>
          <a:xfrm>
            <a:off x="3652154" y="1207033"/>
            <a:ext cx="722042" cy="722042"/>
            <a:chOff x="2857281" y="1054169"/>
            <a:chExt cx="722042" cy="7220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A942BB-E9BF-4ABA-988C-CFD54B0E0F69}"/>
                </a:ext>
              </a:extLst>
            </p:cNvPr>
            <p:cNvCxnSpPr>
              <a:cxnSpLocks/>
            </p:cNvCxnSpPr>
            <p:nvPr/>
          </p:nvCxnSpPr>
          <p:spPr>
            <a:xfrm>
              <a:off x="2967663" y="1408646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C2BD77-DBEE-42DF-ACC7-457AF4D2FB31}"/>
                </a:ext>
              </a:extLst>
            </p:cNvPr>
            <p:cNvSpPr/>
            <p:nvPr/>
          </p:nvSpPr>
          <p:spPr>
            <a:xfrm>
              <a:off x="2857281" y="105416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6785E5-24A9-4437-A6B6-1C8A117A760B}"/>
              </a:ext>
            </a:extLst>
          </p:cNvPr>
          <p:cNvGrpSpPr/>
          <p:nvPr/>
        </p:nvGrpSpPr>
        <p:grpSpPr>
          <a:xfrm>
            <a:off x="2250328" y="1467327"/>
            <a:ext cx="903923" cy="892859"/>
            <a:chOff x="1545329" y="1182926"/>
            <a:chExt cx="903923" cy="892859"/>
          </a:xfrm>
        </p:grpSpPr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EF7124AD-4C52-4D2F-ADD6-10FC8BDD0902}"/>
                </a:ext>
              </a:extLst>
            </p:cNvPr>
            <p:cNvSpPr/>
            <p:nvPr/>
          </p:nvSpPr>
          <p:spPr>
            <a:xfrm rot="16200000">
              <a:off x="1727202" y="13537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32DDB34-2D3C-4750-9BF7-788D519FA115}"/>
                </a:ext>
              </a:extLst>
            </p:cNvPr>
            <p:cNvSpPr/>
            <p:nvPr/>
          </p:nvSpPr>
          <p:spPr>
            <a:xfrm>
              <a:off x="1545329" y="118292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170954-2E8F-45D7-A82D-8F573BFEDFA1}"/>
              </a:ext>
            </a:extLst>
          </p:cNvPr>
          <p:cNvGrpSpPr/>
          <p:nvPr/>
        </p:nvGrpSpPr>
        <p:grpSpPr>
          <a:xfrm>
            <a:off x="2001286" y="2854884"/>
            <a:ext cx="722042" cy="722042"/>
            <a:chOff x="1370883" y="2807916"/>
            <a:chExt cx="722042" cy="72204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464F28-9E42-42D5-81D0-5E1D4E8B45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7202" y="2889614"/>
              <a:ext cx="2" cy="512938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AEA1379-0C08-49F3-8298-D4E6E50AD720}"/>
                </a:ext>
              </a:extLst>
            </p:cNvPr>
            <p:cNvSpPr/>
            <p:nvPr/>
          </p:nvSpPr>
          <p:spPr>
            <a:xfrm>
              <a:off x="1370883" y="280791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689BF9-6EFF-4EA3-9744-7876B75CB9FB}"/>
              </a:ext>
            </a:extLst>
          </p:cNvPr>
          <p:cNvGrpSpPr/>
          <p:nvPr/>
        </p:nvGrpSpPr>
        <p:grpSpPr>
          <a:xfrm>
            <a:off x="2259016" y="4122116"/>
            <a:ext cx="898877" cy="909754"/>
            <a:chOff x="1571150" y="4313018"/>
            <a:chExt cx="898877" cy="909754"/>
          </a:xfrm>
        </p:grpSpPr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7F2AC7BF-1586-4826-A847-B274DE82DE80}"/>
                </a:ext>
              </a:extLst>
            </p:cNvPr>
            <p:cNvSpPr/>
            <p:nvPr/>
          </p:nvSpPr>
          <p:spPr>
            <a:xfrm rot="10800000">
              <a:off x="1747977" y="4313018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FA6A9D0-E956-4D9A-B6AB-0F33C1EFBCDC}"/>
                </a:ext>
              </a:extLst>
            </p:cNvPr>
            <p:cNvSpPr/>
            <p:nvPr/>
          </p:nvSpPr>
          <p:spPr>
            <a:xfrm>
              <a:off x="1571150" y="4500730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B233E1-70AC-4D06-A007-1EAA46BD8206}"/>
              </a:ext>
            </a:extLst>
          </p:cNvPr>
          <p:cNvGrpSpPr/>
          <p:nvPr/>
        </p:nvGrpSpPr>
        <p:grpSpPr>
          <a:xfrm>
            <a:off x="3652154" y="4552434"/>
            <a:ext cx="722042" cy="722042"/>
            <a:chOff x="2800487" y="4742587"/>
            <a:chExt cx="722042" cy="72204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A4ECBC-FF21-45A6-9164-38309BF02CA3}"/>
                </a:ext>
              </a:extLst>
            </p:cNvPr>
            <p:cNvCxnSpPr>
              <a:cxnSpLocks/>
            </p:cNvCxnSpPr>
            <p:nvPr/>
          </p:nvCxnSpPr>
          <p:spPr>
            <a:xfrm>
              <a:off x="2905038" y="5081789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2601175-4432-4F2D-A019-155046272A11}"/>
                </a:ext>
              </a:extLst>
            </p:cNvPr>
            <p:cNvSpPr/>
            <p:nvPr/>
          </p:nvSpPr>
          <p:spPr>
            <a:xfrm>
              <a:off x="2800487" y="4742587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F9F27F9-8AA7-47A0-A7E9-F48E56775513}"/>
              </a:ext>
            </a:extLst>
          </p:cNvPr>
          <p:cNvGrpSpPr/>
          <p:nvPr/>
        </p:nvGrpSpPr>
        <p:grpSpPr>
          <a:xfrm>
            <a:off x="4809364" y="4100971"/>
            <a:ext cx="965785" cy="929678"/>
            <a:chOff x="3902078" y="4339935"/>
            <a:chExt cx="965785" cy="929678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1E4C4057-13CE-49B3-A45B-8AA94AC7F33C}"/>
                </a:ext>
              </a:extLst>
            </p:cNvPr>
            <p:cNvSpPr/>
            <p:nvPr/>
          </p:nvSpPr>
          <p:spPr>
            <a:xfrm rot="5400000">
              <a:off x="3902078" y="43399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785FC68-C645-4942-B664-5DAD07F1EA0E}"/>
                </a:ext>
              </a:extLst>
            </p:cNvPr>
            <p:cNvSpPr/>
            <p:nvPr/>
          </p:nvSpPr>
          <p:spPr>
            <a:xfrm>
              <a:off x="4145821" y="4547571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5F9E40-CE3C-4930-820B-7AEED8C47BD5}"/>
              </a:ext>
            </a:extLst>
          </p:cNvPr>
          <p:cNvCxnSpPr>
            <a:cxnSpLocks/>
            <a:stCxn id="167" idx="2"/>
            <a:endCxn id="168" idx="7"/>
          </p:cNvCxnSpPr>
          <p:nvPr/>
        </p:nvCxnSpPr>
        <p:spPr>
          <a:xfrm flipH="1">
            <a:off x="2866629" y="1568054"/>
            <a:ext cx="785525" cy="5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609B24-C0F0-446B-A117-441C0444D54B}"/>
              </a:ext>
            </a:extLst>
          </p:cNvPr>
          <p:cNvCxnSpPr>
            <a:cxnSpLocks/>
            <a:stCxn id="168" idx="3"/>
            <a:endCxn id="175" idx="0"/>
          </p:cNvCxnSpPr>
          <p:nvPr/>
        </p:nvCxnSpPr>
        <p:spPr>
          <a:xfrm>
            <a:off x="2356069" y="2083628"/>
            <a:ext cx="6238" cy="771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7E5F5B-91B8-4D86-BF2E-6C6C011472EF}"/>
              </a:ext>
            </a:extLst>
          </p:cNvPr>
          <p:cNvCxnSpPr>
            <a:cxnSpLocks/>
            <a:stCxn id="175" idx="4"/>
            <a:endCxn id="176" idx="1"/>
          </p:cNvCxnSpPr>
          <p:nvPr/>
        </p:nvCxnSpPr>
        <p:spPr>
          <a:xfrm>
            <a:off x="2362307" y="3576926"/>
            <a:ext cx="2450" cy="838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A7495D9-D067-4742-8BDE-1DA88EC5F303}"/>
              </a:ext>
            </a:extLst>
          </p:cNvPr>
          <p:cNvCxnSpPr>
            <a:cxnSpLocks/>
            <a:stCxn id="176" idx="5"/>
            <a:endCxn id="177" idx="2"/>
          </p:cNvCxnSpPr>
          <p:nvPr/>
        </p:nvCxnSpPr>
        <p:spPr>
          <a:xfrm flipV="1">
            <a:off x="2875317" y="4913455"/>
            <a:ext cx="776837" cy="1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A68D86-E7E6-4A3C-8844-7B6F44CF87D3}"/>
              </a:ext>
            </a:extLst>
          </p:cNvPr>
          <p:cNvCxnSpPr>
            <a:cxnSpLocks/>
            <a:stCxn id="177" idx="6"/>
            <a:endCxn id="178" idx="3"/>
          </p:cNvCxnSpPr>
          <p:nvPr/>
        </p:nvCxnSpPr>
        <p:spPr>
          <a:xfrm>
            <a:off x="4374196" y="4913455"/>
            <a:ext cx="784652" cy="11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ADEC0A-2079-4595-B6DE-1ACB43DDC86E}"/>
              </a:ext>
            </a:extLst>
          </p:cNvPr>
          <p:cNvCxnSpPr>
            <a:cxnSpLocks/>
            <a:endCxn id="166" idx="4"/>
          </p:cNvCxnSpPr>
          <p:nvPr/>
        </p:nvCxnSpPr>
        <p:spPr>
          <a:xfrm flipV="1">
            <a:off x="5568224" y="3591426"/>
            <a:ext cx="10350" cy="745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7EADF69-27A1-47D7-94B7-842F29B5955B}"/>
              </a:ext>
            </a:extLst>
          </p:cNvPr>
          <p:cNvCxnSpPr>
            <a:cxnSpLocks/>
            <a:stCxn id="166" idx="0"/>
          </p:cNvCxnSpPr>
          <p:nvPr/>
        </p:nvCxnSpPr>
        <p:spPr>
          <a:xfrm flipV="1">
            <a:off x="5578574" y="2136321"/>
            <a:ext cx="0" cy="73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021899-C36E-41C5-82EC-1A9BE69B0A0A}"/>
              </a:ext>
            </a:extLst>
          </p:cNvPr>
          <p:cNvCxnSpPr>
            <a:cxnSpLocks/>
            <a:stCxn id="19" idx="1"/>
            <a:endCxn id="167" idx="6"/>
          </p:cNvCxnSpPr>
          <p:nvPr/>
        </p:nvCxnSpPr>
        <p:spPr>
          <a:xfrm flipH="1">
            <a:off x="4374196" y="1558617"/>
            <a:ext cx="772670" cy="9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43F73C8-D949-41B1-8601-86D10FD48B9B}"/>
              </a:ext>
            </a:extLst>
          </p:cNvPr>
          <p:cNvCxnSpPr>
            <a:cxnSpLocks/>
            <a:stCxn id="19" idx="6"/>
            <a:endCxn id="327" idx="6"/>
          </p:cNvCxnSpPr>
          <p:nvPr/>
        </p:nvCxnSpPr>
        <p:spPr>
          <a:xfrm>
            <a:off x="5763167" y="1813897"/>
            <a:ext cx="665666" cy="2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05DB206-D074-4974-BD59-DD2BDD4CE445}"/>
              </a:ext>
            </a:extLst>
          </p:cNvPr>
          <p:cNvCxnSpPr>
            <a:cxnSpLocks/>
            <a:stCxn id="178" idx="6"/>
            <a:endCxn id="313" idx="6"/>
          </p:cNvCxnSpPr>
          <p:nvPr/>
        </p:nvCxnSpPr>
        <p:spPr>
          <a:xfrm>
            <a:off x="5775149" y="4669628"/>
            <a:ext cx="641702" cy="2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6F2CFC3-3DAE-44A7-B3C0-C3D51CF8A3F3}"/>
              </a:ext>
            </a:extLst>
          </p:cNvPr>
          <p:cNvGrpSpPr/>
          <p:nvPr/>
        </p:nvGrpSpPr>
        <p:grpSpPr>
          <a:xfrm flipH="1">
            <a:off x="6428833" y="1455383"/>
            <a:ext cx="937212" cy="929678"/>
            <a:chOff x="3686908" y="810455"/>
            <a:chExt cx="937212" cy="929678"/>
          </a:xfrm>
        </p:grpSpPr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FE815C21-C3FF-4589-AC91-E13B323D7818}"/>
                </a:ext>
              </a:extLst>
            </p:cNvPr>
            <p:cNvSpPr/>
            <p:nvPr/>
          </p:nvSpPr>
          <p:spPr>
            <a:xfrm>
              <a:off x="3686908" y="1018083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58B1DC0A-D579-4303-A1C6-8E32134CDD96}"/>
                </a:ext>
              </a:extLst>
            </p:cNvPr>
            <p:cNvSpPr/>
            <p:nvPr/>
          </p:nvSpPr>
          <p:spPr>
            <a:xfrm>
              <a:off x="3902078" y="810455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5162EB2-A117-4FAB-B1A7-6E6DCB63438F}"/>
              </a:ext>
            </a:extLst>
          </p:cNvPr>
          <p:cNvGrpSpPr/>
          <p:nvPr/>
        </p:nvGrpSpPr>
        <p:grpSpPr>
          <a:xfrm flipH="1">
            <a:off x="6252405" y="2871891"/>
            <a:ext cx="722042" cy="722042"/>
            <a:chOff x="3800838" y="1434999"/>
            <a:chExt cx="722042" cy="722042"/>
          </a:xfrm>
        </p:grpSpPr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4A7AB1A-59AD-4373-892D-C48FF9A96F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25" y="1568141"/>
              <a:ext cx="0" cy="512939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336C6453-1DB1-46A9-9EA4-654AAE95B6EB}"/>
                </a:ext>
              </a:extLst>
            </p:cNvPr>
            <p:cNvSpPr/>
            <p:nvPr/>
          </p:nvSpPr>
          <p:spPr>
            <a:xfrm>
              <a:off x="3800838" y="143499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442AD757-9907-4C5C-B10A-92DECB75829B}"/>
              </a:ext>
            </a:extLst>
          </p:cNvPr>
          <p:cNvGrpSpPr/>
          <p:nvPr/>
        </p:nvGrpSpPr>
        <p:grpSpPr>
          <a:xfrm flipH="1">
            <a:off x="7817804" y="1209540"/>
            <a:ext cx="722042" cy="722042"/>
            <a:chOff x="2857281" y="1054169"/>
            <a:chExt cx="722042" cy="722042"/>
          </a:xfrm>
        </p:grpSpPr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94381DF-E8EC-41F4-9E40-468F5723AE11}"/>
                </a:ext>
              </a:extLst>
            </p:cNvPr>
            <p:cNvCxnSpPr>
              <a:cxnSpLocks/>
            </p:cNvCxnSpPr>
            <p:nvPr/>
          </p:nvCxnSpPr>
          <p:spPr>
            <a:xfrm>
              <a:off x="2967663" y="1408646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0999D18-CA5D-4B15-8138-F08B346F7455}"/>
                </a:ext>
              </a:extLst>
            </p:cNvPr>
            <p:cNvSpPr/>
            <p:nvPr/>
          </p:nvSpPr>
          <p:spPr>
            <a:xfrm>
              <a:off x="2857281" y="105416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1C51520D-B662-42E9-9AC9-12EA9F4F43EE}"/>
              </a:ext>
            </a:extLst>
          </p:cNvPr>
          <p:cNvGrpSpPr/>
          <p:nvPr/>
        </p:nvGrpSpPr>
        <p:grpSpPr>
          <a:xfrm flipH="1">
            <a:off x="9037749" y="1469834"/>
            <a:ext cx="903923" cy="892859"/>
            <a:chOff x="1545329" y="1182926"/>
            <a:chExt cx="903923" cy="892859"/>
          </a:xfrm>
        </p:grpSpPr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DC61ADC3-44B9-4255-A109-D6B6B1709C17}"/>
                </a:ext>
              </a:extLst>
            </p:cNvPr>
            <p:cNvSpPr/>
            <p:nvPr/>
          </p:nvSpPr>
          <p:spPr>
            <a:xfrm rot="16200000">
              <a:off x="1727202" y="13537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0220EEF-71F2-41AE-8877-5183AB9DB880}"/>
                </a:ext>
              </a:extLst>
            </p:cNvPr>
            <p:cNvSpPr/>
            <p:nvPr/>
          </p:nvSpPr>
          <p:spPr>
            <a:xfrm>
              <a:off x="1545329" y="118292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0207BC2-F036-45A7-851E-B85588BA8033}"/>
              </a:ext>
            </a:extLst>
          </p:cNvPr>
          <p:cNvGrpSpPr/>
          <p:nvPr/>
        </p:nvGrpSpPr>
        <p:grpSpPr>
          <a:xfrm flipH="1">
            <a:off x="9468672" y="2857391"/>
            <a:ext cx="722042" cy="722042"/>
            <a:chOff x="1370883" y="2807916"/>
            <a:chExt cx="722042" cy="722042"/>
          </a:xfrm>
        </p:grpSpPr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E4E51A1-F89B-402C-B1C2-BD8011FE8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7202" y="2889614"/>
              <a:ext cx="2" cy="512938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2F59D239-F834-426A-9B0E-9B8451169789}"/>
                </a:ext>
              </a:extLst>
            </p:cNvPr>
            <p:cNvSpPr/>
            <p:nvPr/>
          </p:nvSpPr>
          <p:spPr>
            <a:xfrm>
              <a:off x="1370883" y="280791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E5FEAF07-99A3-45FF-B2B6-8F860E5E0E7D}"/>
              </a:ext>
            </a:extLst>
          </p:cNvPr>
          <p:cNvGrpSpPr/>
          <p:nvPr/>
        </p:nvGrpSpPr>
        <p:grpSpPr>
          <a:xfrm flipH="1">
            <a:off x="9034107" y="4124623"/>
            <a:ext cx="898877" cy="909754"/>
            <a:chOff x="1571150" y="4313018"/>
            <a:chExt cx="898877" cy="909754"/>
          </a:xfrm>
        </p:grpSpPr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542A3BAC-CE4E-41C0-BD8D-E6BB7C1F4664}"/>
                </a:ext>
              </a:extLst>
            </p:cNvPr>
            <p:cNvSpPr/>
            <p:nvPr/>
          </p:nvSpPr>
          <p:spPr>
            <a:xfrm rot="10800000">
              <a:off x="1747977" y="4313018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99C527AB-C27F-4486-BE44-C3793631FD36}"/>
                </a:ext>
              </a:extLst>
            </p:cNvPr>
            <p:cNvSpPr/>
            <p:nvPr/>
          </p:nvSpPr>
          <p:spPr>
            <a:xfrm>
              <a:off x="1571150" y="4500730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B55EFF40-8082-4104-AE54-657BA526DFF2}"/>
              </a:ext>
            </a:extLst>
          </p:cNvPr>
          <p:cNvGrpSpPr/>
          <p:nvPr/>
        </p:nvGrpSpPr>
        <p:grpSpPr>
          <a:xfrm flipH="1">
            <a:off x="7817804" y="4554941"/>
            <a:ext cx="722042" cy="722042"/>
            <a:chOff x="2800487" y="4742587"/>
            <a:chExt cx="722042" cy="722042"/>
          </a:xfrm>
        </p:grpSpPr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18B4AB-E6FF-4468-97C7-C98A06FCB856}"/>
                </a:ext>
              </a:extLst>
            </p:cNvPr>
            <p:cNvCxnSpPr>
              <a:cxnSpLocks/>
            </p:cNvCxnSpPr>
            <p:nvPr/>
          </p:nvCxnSpPr>
          <p:spPr>
            <a:xfrm>
              <a:off x="2905038" y="5081789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40B65F23-0D34-4F39-97C7-C93D364540BC}"/>
                </a:ext>
              </a:extLst>
            </p:cNvPr>
            <p:cNvSpPr/>
            <p:nvPr/>
          </p:nvSpPr>
          <p:spPr>
            <a:xfrm>
              <a:off x="2800487" y="4742587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34211C-9C50-4F05-A1BA-1DDC077C9BB7}"/>
              </a:ext>
            </a:extLst>
          </p:cNvPr>
          <p:cNvGrpSpPr/>
          <p:nvPr/>
        </p:nvGrpSpPr>
        <p:grpSpPr>
          <a:xfrm flipH="1">
            <a:off x="6416851" y="4103478"/>
            <a:ext cx="965785" cy="929678"/>
            <a:chOff x="3902078" y="4339935"/>
            <a:chExt cx="965785" cy="929678"/>
          </a:xfrm>
        </p:grpSpPr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9228D8A5-CDD8-4F95-941F-FC44451761BA}"/>
                </a:ext>
              </a:extLst>
            </p:cNvPr>
            <p:cNvSpPr/>
            <p:nvPr/>
          </p:nvSpPr>
          <p:spPr>
            <a:xfrm rot="5400000">
              <a:off x="3902078" y="43399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7E336FB-B8A9-42AA-917C-0CC09A2FE7E7}"/>
                </a:ext>
              </a:extLst>
            </p:cNvPr>
            <p:cNvSpPr/>
            <p:nvPr/>
          </p:nvSpPr>
          <p:spPr>
            <a:xfrm>
              <a:off x="4145821" y="4547571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2DA8D883-33CE-44DF-8823-2D5C57BBD52D}"/>
              </a:ext>
            </a:extLst>
          </p:cNvPr>
          <p:cNvCxnSpPr>
            <a:stCxn id="323" idx="2"/>
            <a:endCxn id="321" idx="7"/>
          </p:cNvCxnSpPr>
          <p:nvPr/>
        </p:nvCxnSpPr>
        <p:spPr>
          <a:xfrm>
            <a:off x="8539846" y="1570561"/>
            <a:ext cx="785525" cy="5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99DF324-814E-4C71-B47A-8ECE34C08176}"/>
              </a:ext>
            </a:extLst>
          </p:cNvPr>
          <p:cNvCxnSpPr>
            <a:cxnSpLocks/>
            <a:stCxn id="321" idx="3"/>
            <a:endCxn id="319" idx="0"/>
          </p:cNvCxnSpPr>
          <p:nvPr/>
        </p:nvCxnSpPr>
        <p:spPr>
          <a:xfrm flipH="1">
            <a:off x="9829693" y="2086135"/>
            <a:ext cx="6238" cy="771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85ACEC06-47E2-4D2E-96A8-565519D9728C}"/>
              </a:ext>
            </a:extLst>
          </p:cNvPr>
          <p:cNvCxnSpPr>
            <a:cxnSpLocks/>
            <a:stCxn id="319" idx="4"/>
            <a:endCxn id="317" idx="1"/>
          </p:cNvCxnSpPr>
          <p:nvPr/>
        </p:nvCxnSpPr>
        <p:spPr>
          <a:xfrm flipH="1">
            <a:off x="9827243" y="3579433"/>
            <a:ext cx="2450" cy="838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12DFFB7F-77EA-4CC6-9DDD-E516812709C4}"/>
              </a:ext>
            </a:extLst>
          </p:cNvPr>
          <p:cNvCxnSpPr>
            <a:stCxn id="317" idx="5"/>
            <a:endCxn id="315" idx="2"/>
          </p:cNvCxnSpPr>
          <p:nvPr/>
        </p:nvCxnSpPr>
        <p:spPr>
          <a:xfrm flipH="1" flipV="1">
            <a:off x="8539846" y="4915962"/>
            <a:ext cx="776837" cy="1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DF27B00-3181-46B9-A31E-076E7DF50C16}"/>
              </a:ext>
            </a:extLst>
          </p:cNvPr>
          <p:cNvCxnSpPr>
            <a:stCxn id="315" idx="6"/>
            <a:endCxn id="313" idx="3"/>
          </p:cNvCxnSpPr>
          <p:nvPr/>
        </p:nvCxnSpPr>
        <p:spPr>
          <a:xfrm flipH="1">
            <a:off x="7033152" y="4915962"/>
            <a:ext cx="784652" cy="11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4AB40E62-BB86-4BD2-A25F-F8EBF52E7A05}"/>
              </a:ext>
            </a:extLst>
          </p:cNvPr>
          <p:cNvCxnSpPr>
            <a:cxnSpLocks/>
          </p:cNvCxnSpPr>
          <p:nvPr/>
        </p:nvCxnSpPr>
        <p:spPr>
          <a:xfrm flipH="1" flipV="1">
            <a:off x="6621617" y="3600113"/>
            <a:ext cx="9816" cy="708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BD417095-D625-402C-BFCE-B7DC47C4BFC0}"/>
              </a:ext>
            </a:extLst>
          </p:cNvPr>
          <p:cNvCxnSpPr>
            <a:cxnSpLocks/>
          </p:cNvCxnSpPr>
          <p:nvPr/>
        </p:nvCxnSpPr>
        <p:spPr>
          <a:xfrm flipV="1">
            <a:off x="6619258" y="2189369"/>
            <a:ext cx="7267" cy="645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85A3A97-380C-43A7-8370-F7CBDE29C870}"/>
              </a:ext>
            </a:extLst>
          </p:cNvPr>
          <p:cNvCxnSpPr>
            <a:stCxn id="327" idx="1"/>
            <a:endCxn id="323" idx="6"/>
          </p:cNvCxnSpPr>
          <p:nvPr/>
        </p:nvCxnSpPr>
        <p:spPr>
          <a:xfrm>
            <a:off x="7045134" y="1561124"/>
            <a:ext cx="772670" cy="9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6E1BFA61-50CB-484B-BDF8-7E99653A567A}"/>
              </a:ext>
            </a:extLst>
          </p:cNvPr>
          <p:cNvCxnSpPr>
            <a:stCxn id="166" idx="6"/>
            <a:endCxn id="325" idx="6"/>
          </p:cNvCxnSpPr>
          <p:nvPr/>
        </p:nvCxnSpPr>
        <p:spPr>
          <a:xfrm>
            <a:off x="5939595" y="3230405"/>
            <a:ext cx="312810" cy="2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30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43F73C8-D949-41B1-8601-86D10FD48B9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5763167" y="2435097"/>
            <a:ext cx="566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05DB206-D074-4974-BD59-DD2BDD4CE445}"/>
              </a:ext>
            </a:extLst>
          </p:cNvPr>
          <p:cNvCxnSpPr>
            <a:cxnSpLocks/>
            <a:stCxn id="178" idx="6"/>
            <a:endCxn id="157" idx="2"/>
          </p:cNvCxnSpPr>
          <p:nvPr/>
        </p:nvCxnSpPr>
        <p:spPr>
          <a:xfrm>
            <a:off x="5775149" y="4103094"/>
            <a:ext cx="561565" cy="18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6E1BFA61-50CB-484B-BDF8-7E99653A567A}"/>
              </a:ext>
            </a:extLst>
          </p:cNvPr>
          <p:cNvCxnSpPr>
            <a:cxnSpLocks/>
            <a:stCxn id="166" idx="6"/>
            <a:endCxn id="159" idx="2"/>
          </p:cNvCxnSpPr>
          <p:nvPr/>
        </p:nvCxnSpPr>
        <p:spPr>
          <a:xfrm>
            <a:off x="5939595" y="3230405"/>
            <a:ext cx="139389" cy="3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892F86-26DF-4ABE-82A5-108B218D954F}"/>
              </a:ext>
            </a:extLst>
          </p:cNvPr>
          <p:cNvGrpSpPr/>
          <p:nvPr/>
        </p:nvGrpSpPr>
        <p:grpSpPr>
          <a:xfrm>
            <a:off x="4825955" y="2074076"/>
            <a:ext cx="937212" cy="929678"/>
            <a:chOff x="3686908" y="810455"/>
            <a:chExt cx="937212" cy="929678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D322815A-12CE-4AEA-BC8B-5C39D9324132}"/>
                </a:ext>
              </a:extLst>
            </p:cNvPr>
            <p:cNvSpPr/>
            <p:nvPr/>
          </p:nvSpPr>
          <p:spPr>
            <a:xfrm>
              <a:off x="3686908" y="1018083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9822AF9-94FE-4728-831D-BEE7E529CAE8}"/>
                </a:ext>
              </a:extLst>
            </p:cNvPr>
            <p:cNvSpPr/>
            <p:nvPr/>
          </p:nvSpPr>
          <p:spPr>
            <a:xfrm>
              <a:off x="3902078" y="810455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B220A-5FE8-45A0-B3C1-284DA78BF0B1}"/>
              </a:ext>
            </a:extLst>
          </p:cNvPr>
          <p:cNvGrpSpPr/>
          <p:nvPr/>
        </p:nvGrpSpPr>
        <p:grpSpPr>
          <a:xfrm>
            <a:off x="5217553" y="2869384"/>
            <a:ext cx="722042" cy="722042"/>
            <a:chOff x="3800838" y="1434999"/>
            <a:chExt cx="722042" cy="72204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1F4DF1-7723-494A-801F-58D173E7C276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25" y="1568141"/>
              <a:ext cx="0" cy="512939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24CCAE4-FA4C-41EC-8EF5-89D282DE759A}"/>
                </a:ext>
              </a:extLst>
            </p:cNvPr>
            <p:cNvSpPr/>
            <p:nvPr/>
          </p:nvSpPr>
          <p:spPr>
            <a:xfrm>
              <a:off x="3800838" y="143499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4BA75A-E34F-4599-9570-468D87CA0387}"/>
              </a:ext>
            </a:extLst>
          </p:cNvPr>
          <p:cNvGrpSpPr/>
          <p:nvPr/>
        </p:nvGrpSpPr>
        <p:grpSpPr>
          <a:xfrm>
            <a:off x="4269724" y="1894195"/>
            <a:ext cx="722042" cy="722042"/>
            <a:chOff x="2857281" y="1054169"/>
            <a:chExt cx="722042" cy="7220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A942BB-E9BF-4ABA-988C-CFD54B0E0F69}"/>
                </a:ext>
              </a:extLst>
            </p:cNvPr>
            <p:cNvCxnSpPr>
              <a:cxnSpLocks/>
            </p:cNvCxnSpPr>
            <p:nvPr/>
          </p:nvCxnSpPr>
          <p:spPr>
            <a:xfrm>
              <a:off x="2967663" y="1408646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C2BD77-DBEE-42DF-ACC7-457AF4D2FB31}"/>
                </a:ext>
              </a:extLst>
            </p:cNvPr>
            <p:cNvSpPr/>
            <p:nvPr/>
          </p:nvSpPr>
          <p:spPr>
            <a:xfrm>
              <a:off x="2857281" y="105416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6785E5-24A9-4437-A6B6-1C8A117A760B}"/>
              </a:ext>
            </a:extLst>
          </p:cNvPr>
          <p:cNvGrpSpPr/>
          <p:nvPr/>
        </p:nvGrpSpPr>
        <p:grpSpPr>
          <a:xfrm>
            <a:off x="3420271" y="2126815"/>
            <a:ext cx="903923" cy="892859"/>
            <a:chOff x="1545329" y="1182926"/>
            <a:chExt cx="903923" cy="892859"/>
          </a:xfrm>
        </p:grpSpPr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EF7124AD-4C52-4D2F-ADD6-10FC8BDD0902}"/>
                </a:ext>
              </a:extLst>
            </p:cNvPr>
            <p:cNvSpPr/>
            <p:nvPr/>
          </p:nvSpPr>
          <p:spPr>
            <a:xfrm rot="16200000">
              <a:off x="1727202" y="13537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32DDB34-2D3C-4750-9BF7-788D519FA115}"/>
                </a:ext>
              </a:extLst>
            </p:cNvPr>
            <p:cNvSpPr/>
            <p:nvPr/>
          </p:nvSpPr>
          <p:spPr>
            <a:xfrm>
              <a:off x="1545329" y="118292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170954-2E8F-45D7-A82D-8F573BFEDFA1}"/>
              </a:ext>
            </a:extLst>
          </p:cNvPr>
          <p:cNvGrpSpPr/>
          <p:nvPr/>
        </p:nvGrpSpPr>
        <p:grpSpPr>
          <a:xfrm>
            <a:off x="3169440" y="2854884"/>
            <a:ext cx="722042" cy="722042"/>
            <a:chOff x="1370883" y="2807916"/>
            <a:chExt cx="722042" cy="72204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464F28-9E42-42D5-81D0-5E1D4E8B45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7202" y="2889614"/>
              <a:ext cx="2" cy="512938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AEA1379-0C08-49F3-8298-D4E6E50AD720}"/>
                </a:ext>
              </a:extLst>
            </p:cNvPr>
            <p:cNvSpPr/>
            <p:nvPr/>
          </p:nvSpPr>
          <p:spPr>
            <a:xfrm>
              <a:off x="1370883" y="280791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689BF9-6EFF-4EA3-9744-7876B75CB9FB}"/>
              </a:ext>
            </a:extLst>
          </p:cNvPr>
          <p:cNvGrpSpPr/>
          <p:nvPr/>
        </p:nvGrpSpPr>
        <p:grpSpPr>
          <a:xfrm>
            <a:off x="3427170" y="3555582"/>
            <a:ext cx="898877" cy="909754"/>
            <a:chOff x="1571150" y="4313018"/>
            <a:chExt cx="898877" cy="909754"/>
          </a:xfrm>
        </p:grpSpPr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7F2AC7BF-1586-4826-A847-B274DE82DE80}"/>
                </a:ext>
              </a:extLst>
            </p:cNvPr>
            <p:cNvSpPr/>
            <p:nvPr/>
          </p:nvSpPr>
          <p:spPr>
            <a:xfrm rot="10800000">
              <a:off x="1747977" y="4313018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FA6A9D0-E956-4D9A-B6AB-0F33C1EFBCDC}"/>
                </a:ext>
              </a:extLst>
            </p:cNvPr>
            <p:cNvSpPr/>
            <p:nvPr/>
          </p:nvSpPr>
          <p:spPr>
            <a:xfrm>
              <a:off x="1571150" y="4500730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B233E1-70AC-4D06-A007-1EAA46BD8206}"/>
              </a:ext>
            </a:extLst>
          </p:cNvPr>
          <p:cNvGrpSpPr/>
          <p:nvPr/>
        </p:nvGrpSpPr>
        <p:grpSpPr>
          <a:xfrm>
            <a:off x="4253762" y="3928933"/>
            <a:ext cx="722042" cy="722042"/>
            <a:chOff x="2800487" y="4742587"/>
            <a:chExt cx="722042" cy="72204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A4ECBC-FF21-45A6-9164-38309BF02CA3}"/>
                </a:ext>
              </a:extLst>
            </p:cNvPr>
            <p:cNvCxnSpPr>
              <a:cxnSpLocks/>
            </p:cNvCxnSpPr>
            <p:nvPr/>
          </p:nvCxnSpPr>
          <p:spPr>
            <a:xfrm>
              <a:off x="2905038" y="5081789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2601175-4432-4F2D-A019-155046272A11}"/>
                </a:ext>
              </a:extLst>
            </p:cNvPr>
            <p:cNvSpPr/>
            <p:nvPr/>
          </p:nvSpPr>
          <p:spPr>
            <a:xfrm>
              <a:off x="2800487" y="4742587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F9F27F9-8AA7-47A0-A7E9-F48E56775513}"/>
              </a:ext>
            </a:extLst>
          </p:cNvPr>
          <p:cNvGrpSpPr/>
          <p:nvPr/>
        </p:nvGrpSpPr>
        <p:grpSpPr>
          <a:xfrm>
            <a:off x="4809364" y="3534437"/>
            <a:ext cx="965785" cy="929678"/>
            <a:chOff x="3902078" y="4339935"/>
            <a:chExt cx="965785" cy="929678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1E4C4057-13CE-49B3-A45B-8AA94AC7F33C}"/>
                </a:ext>
              </a:extLst>
            </p:cNvPr>
            <p:cNvSpPr/>
            <p:nvPr/>
          </p:nvSpPr>
          <p:spPr>
            <a:xfrm rot="5400000">
              <a:off x="3902078" y="43399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785FC68-C645-4942-B664-5DAD07F1EA0E}"/>
                </a:ext>
              </a:extLst>
            </p:cNvPr>
            <p:cNvSpPr/>
            <p:nvPr/>
          </p:nvSpPr>
          <p:spPr>
            <a:xfrm>
              <a:off x="4145821" y="4547571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5F9E40-CE3C-4930-820B-7AEED8C47BD5}"/>
              </a:ext>
            </a:extLst>
          </p:cNvPr>
          <p:cNvCxnSpPr>
            <a:cxnSpLocks/>
            <a:stCxn id="167" idx="2"/>
          </p:cNvCxnSpPr>
          <p:nvPr/>
        </p:nvCxnSpPr>
        <p:spPr>
          <a:xfrm flipH="1">
            <a:off x="4065790" y="2255216"/>
            <a:ext cx="203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609B24-C0F0-446B-A117-441C0444D54B}"/>
              </a:ext>
            </a:extLst>
          </p:cNvPr>
          <p:cNvCxnSpPr>
            <a:cxnSpLocks/>
            <a:stCxn id="168" idx="3"/>
            <a:endCxn id="175" idx="0"/>
          </p:cNvCxnSpPr>
          <p:nvPr/>
        </p:nvCxnSpPr>
        <p:spPr>
          <a:xfrm>
            <a:off x="3526012" y="2743116"/>
            <a:ext cx="4449" cy="111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7E5F5B-91B8-4D86-BF2E-6C6C011472EF}"/>
              </a:ext>
            </a:extLst>
          </p:cNvPr>
          <p:cNvCxnSpPr>
            <a:cxnSpLocks/>
            <a:stCxn id="175" idx="4"/>
            <a:endCxn id="176" idx="1"/>
          </p:cNvCxnSpPr>
          <p:nvPr/>
        </p:nvCxnSpPr>
        <p:spPr>
          <a:xfrm>
            <a:off x="3530461" y="3576926"/>
            <a:ext cx="2450" cy="272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A7495D9-D067-4742-8BDE-1DA88EC5F303}"/>
              </a:ext>
            </a:extLst>
          </p:cNvPr>
          <p:cNvCxnSpPr>
            <a:cxnSpLocks/>
            <a:endCxn id="177" idx="2"/>
          </p:cNvCxnSpPr>
          <p:nvPr/>
        </p:nvCxnSpPr>
        <p:spPr>
          <a:xfrm>
            <a:off x="4101981" y="4289954"/>
            <a:ext cx="151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A68D86-E7E6-4A3C-8844-7B6F44CF87D3}"/>
              </a:ext>
            </a:extLst>
          </p:cNvPr>
          <p:cNvCxnSpPr>
            <a:cxnSpLocks/>
            <a:stCxn id="177" idx="6"/>
          </p:cNvCxnSpPr>
          <p:nvPr/>
        </p:nvCxnSpPr>
        <p:spPr>
          <a:xfrm>
            <a:off x="4975804" y="4289954"/>
            <a:ext cx="136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ADEC0A-2079-4595-B6DE-1ACB43DDC86E}"/>
              </a:ext>
            </a:extLst>
          </p:cNvPr>
          <p:cNvCxnSpPr>
            <a:cxnSpLocks/>
            <a:endCxn id="166" idx="4"/>
          </p:cNvCxnSpPr>
          <p:nvPr/>
        </p:nvCxnSpPr>
        <p:spPr>
          <a:xfrm flipV="1">
            <a:off x="5578040" y="3591426"/>
            <a:ext cx="534" cy="19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7EADF69-27A1-47D7-94B7-842F29B5955B}"/>
              </a:ext>
            </a:extLst>
          </p:cNvPr>
          <p:cNvCxnSpPr>
            <a:cxnSpLocks/>
            <a:stCxn id="166" idx="0"/>
          </p:cNvCxnSpPr>
          <p:nvPr/>
        </p:nvCxnSpPr>
        <p:spPr>
          <a:xfrm flipH="1" flipV="1">
            <a:off x="5571308" y="2741208"/>
            <a:ext cx="7266" cy="12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021899-C36E-41C5-82EC-1A9BE69B0A0A}"/>
              </a:ext>
            </a:extLst>
          </p:cNvPr>
          <p:cNvCxnSpPr>
            <a:cxnSpLocks/>
            <a:endCxn id="167" idx="6"/>
          </p:cNvCxnSpPr>
          <p:nvPr/>
        </p:nvCxnSpPr>
        <p:spPr>
          <a:xfrm flipH="1" flipV="1">
            <a:off x="4991766" y="2255216"/>
            <a:ext cx="100532" cy="5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76FD730-DB7D-4121-B815-DE959ED39654}"/>
              </a:ext>
            </a:extLst>
          </p:cNvPr>
          <p:cNvGrpSpPr/>
          <p:nvPr/>
        </p:nvGrpSpPr>
        <p:grpSpPr>
          <a:xfrm>
            <a:off x="7735499" y="2091650"/>
            <a:ext cx="937212" cy="929678"/>
            <a:chOff x="3686908" y="810455"/>
            <a:chExt cx="937212" cy="929678"/>
          </a:xfrm>
        </p:grpSpPr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D89A1F03-AD6F-4999-880E-88696563E37E}"/>
                </a:ext>
              </a:extLst>
            </p:cNvPr>
            <p:cNvSpPr/>
            <p:nvPr/>
          </p:nvSpPr>
          <p:spPr>
            <a:xfrm>
              <a:off x="3686908" y="1018083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6D1BBF7-EE9B-4E98-9008-942F6CE1BFB2}"/>
                </a:ext>
              </a:extLst>
            </p:cNvPr>
            <p:cNvSpPr/>
            <p:nvPr/>
          </p:nvSpPr>
          <p:spPr>
            <a:xfrm>
              <a:off x="3902078" y="810455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856F8E-800F-4E87-A354-44FD2B34C045}"/>
              </a:ext>
            </a:extLst>
          </p:cNvPr>
          <p:cNvGrpSpPr/>
          <p:nvPr/>
        </p:nvGrpSpPr>
        <p:grpSpPr>
          <a:xfrm>
            <a:off x="8127097" y="2886958"/>
            <a:ext cx="722042" cy="722042"/>
            <a:chOff x="3800838" y="1434999"/>
            <a:chExt cx="722042" cy="722042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C925B3C-D38B-4529-BDC4-D0A1D77F84BB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25" y="1568141"/>
              <a:ext cx="0" cy="512939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FC6839B-C892-4552-B6A4-3DF84A07FF13}"/>
                </a:ext>
              </a:extLst>
            </p:cNvPr>
            <p:cNvSpPr/>
            <p:nvPr/>
          </p:nvSpPr>
          <p:spPr>
            <a:xfrm>
              <a:off x="3800838" y="143499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7024BB7-D776-4895-A4D6-0779C5EAD991}"/>
              </a:ext>
            </a:extLst>
          </p:cNvPr>
          <p:cNvGrpSpPr/>
          <p:nvPr/>
        </p:nvGrpSpPr>
        <p:grpSpPr>
          <a:xfrm>
            <a:off x="7179268" y="1911769"/>
            <a:ext cx="722042" cy="722042"/>
            <a:chOff x="2857281" y="1054169"/>
            <a:chExt cx="722042" cy="722042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57FC8C0-0261-45E4-9767-D734E12A0388}"/>
                </a:ext>
              </a:extLst>
            </p:cNvPr>
            <p:cNvCxnSpPr>
              <a:cxnSpLocks/>
            </p:cNvCxnSpPr>
            <p:nvPr/>
          </p:nvCxnSpPr>
          <p:spPr>
            <a:xfrm>
              <a:off x="2967663" y="1408646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728D5CE-B6CC-4F85-9BE8-75DC42FE155E}"/>
                </a:ext>
              </a:extLst>
            </p:cNvPr>
            <p:cNvSpPr/>
            <p:nvPr/>
          </p:nvSpPr>
          <p:spPr>
            <a:xfrm>
              <a:off x="2857281" y="105416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2268AFE-B423-40B4-8AE8-D043AAB91867}"/>
              </a:ext>
            </a:extLst>
          </p:cNvPr>
          <p:cNvGrpSpPr/>
          <p:nvPr/>
        </p:nvGrpSpPr>
        <p:grpSpPr>
          <a:xfrm>
            <a:off x="6329815" y="2144389"/>
            <a:ext cx="903923" cy="892859"/>
            <a:chOff x="1545329" y="1182926"/>
            <a:chExt cx="903923" cy="892859"/>
          </a:xfrm>
        </p:grpSpPr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76C37EE6-2F9F-4010-9DF5-7DE1FD5FE1DB}"/>
                </a:ext>
              </a:extLst>
            </p:cNvPr>
            <p:cNvSpPr/>
            <p:nvPr/>
          </p:nvSpPr>
          <p:spPr>
            <a:xfrm rot="16200000">
              <a:off x="1727202" y="13537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8EB016D4-5C10-4EEA-B088-7C2EEA2B3B89}"/>
                </a:ext>
              </a:extLst>
            </p:cNvPr>
            <p:cNvSpPr/>
            <p:nvPr/>
          </p:nvSpPr>
          <p:spPr>
            <a:xfrm>
              <a:off x="1545329" y="118292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0C849FE-6130-4BC7-8399-609730EE9CC2}"/>
              </a:ext>
            </a:extLst>
          </p:cNvPr>
          <p:cNvGrpSpPr/>
          <p:nvPr/>
        </p:nvGrpSpPr>
        <p:grpSpPr>
          <a:xfrm>
            <a:off x="6078984" y="2872458"/>
            <a:ext cx="722042" cy="722042"/>
            <a:chOff x="1370883" y="2807916"/>
            <a:chExt cx="722042" cy="722042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EAF9A3A-C5C2-40E5-8AC9-A199A12628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7202" y="2889614"/>
              <a:ext cx="2" cy="512938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9E386FF-3D2E-4F6F-8F13-474D6768B863}"/>
                </a:ext>
              </a:extLst>
            </p:cNvPr>
            <p:cNvSpPr/>
            <p:nvPr/>
          </p:nvSpPr>
          <p:spPr>
            <a:xfrm>
              <a:off x="1370883" y="280791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3DC0B4A-0915-472B-B77E-918E1E00C8DF}"/>
              </a:ext>
            </a:extLst>
          </p:cNvPr>
          <p:cNvGrpSpPr/>
          <p:nvPr/>
        </p:nvGrpSpPr>
        <p:grpSpPr>
          <a:xfrm>
            <a:off x="6336714" y="3573156"/>
            <a:ext cx="898877" cy="909754"/>
            <a:chOff x="1571150" y="4313018"/>
            <a:chExt cx="898877" cy="909754"/>
          </a:xfrm>
        </p:grpSpPr>
        <p:sp>
          <p:nvSpPr>
            <p:cNvPr id="156" name="Arc 155">
              <a:extLst>
                <a:ext uri="{FF2B5EF4-FFF2-40B4-BE49-F238E27FC236}">
                  <a16:creationId xmlns:a16="http://schemas.microsoft.com/office/drawing/2014/main" id="{5B471026-2DC3-47C4-A3FD-6F52C1585C47}"/>
                </a:ext>
              </a:extLst>
            </p:cNvPr>
            <p:cNvSpPr/>
            <p:nvPr/>
          </p:nvSpPr>
          <p:spPr>
            <a:xfrm rot="10800000">
              <a:off x="1747977" y="4313018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BA1B91-5429-4FBB-B711-E3C13822B478}"/>
                </a:ext>
              </a:extLst>
            </p:cNvPr>
            <p:cNvSpPr/>
            <p:nvPr/>
          </p:nvSpPr>
          <p:spPr>
            <a:xfrm>
              <a:off x="1571150" y="4500730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607D674-A291-4F27-B89E-053DC8E2F188}"/>
              </a:ext>
            </a:extLst>
          </p:cNvPr>
          <p:cNvGrpSpPr/>
          <p:nvPr/>
        </p:nvGrpSpPr>
        <p:grpSpPr>
          <a:xfrm>
            <a:off x="7163306" y="3946507"/>
            <a:ext cx="722042" cy="722042"/>
            <a:chOff x="2800487" y="4742587"/>
            <a:chExt cx="722042" cy="72204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C14BD1D-7F83-4482-83D0-3D369F86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905038" y="5081789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A330D2A-4938-4EEE-8AE9-0DADF1504552}"/>
                </a:ext>
              </a:extLst>
            </p:cNvPr>
            <p:cNvSpPr/>
            <p:nvPr/>
          </p:nvSpPr>
          <p:spPr>
            <a:xfrm>
              <a:off x="2800487" y="4742587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51857B-9774-4BA5-A9E4-BD833E4C4748}"/>
              </a:ext>
            </a:extLst>
          </p:cNvPr>
          <p:cNvGrpSpPr/>
          <p:nvPr/>
        </p:nvGrpSpPr>
        <p:grpSpPr>
          <a:xfrm>
            <a:off x="7718908" y="3552011"/>
            <a:ext cx="965785" cy="929678"/>
            <a:chOff x="3902078" y="4339935"/>
            <a:chExt cx="965785" cy="929678"/>
          </a:xfrm>
        </p:grpSpPr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F8DBB0D6-6D4F-46E4-ACFE-8427C6925457}"/>
                </a:ext>
              </a:extLst>
            </p:cNvPr>
            <p:cNvSpPr/>
            <p:nvPr/>
          </p:nvSpPr>
          <p:spPr>
            <a:xfrm rot="5400000">
              <a:off x="3902078" y="43399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D999A2E-2D0D-4406-B8AB-F51AD706F7C3}"/>
                </a:ext>
              </a:extLst>
            </p:cNvPr>
            <p:cNvSpPr/>
            <p:nvPr/>
          </p:nvSpPr>
          <p:spPr>
            <a:xfrm>
              <a:off x="4145821" y="4547571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6C4BE9A-D1F7-4A72-B336-C45B3B4E3125}"/>
              </a:ext>
            </a:extLst>
          </p:cNvPr>
          <p:cNvCxnSpPr>
            <a:cxnSpLocks/>
            <a:stCxn id="163" idx="2"/>
          </p:cNvCxnSpPr>
          <p:nvPr/>
        </p:nvCxnSpPr>
        <p:spPr>
          <a:xfrm flipH="1">
            <a:off x="6975334" y="2272790"/>
            <a:ext cx="203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F01FB0-61B4-4E15-B9CA-E85DA935B430}"/>
              </a:ext>
            </a:extLst>
          </p:cNvPr>
          <p:cNvCxnSpPr>
            <a:cxnSpLocks/>
            <a:stCxn id="161" idx="3"/>
            <a:endCxn id="159" idx="0"/>
          </p:cNvCxnSpPr>
          <p:nvPr/>
        </p:nvCxnSpPr>
        <p:spPr>
          <a:xfrm>
            <a:off x="6435556" y="2760690"/>
            <a:ext cx="4449" cy="111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10A7773-DD51-46C6-89D6-03B3F691229F}"/>
              </a:ext>
            </a:extLst>
          </p:cNvPr>
          <p:cNvCxnSpPr>
            <a:cxnSpLocks/>
            <a:stCxn id="159" idx="4"/>
            <a:endCxn id="157" idx="1"/>
          </p:cNvCxnSpPr>
          <p:nvPr/>
        </p:nvCxnSpPr>
        <p:spPr>
          <a:xfrm>
            <a:off x="6440005" y="3594500"/>
            <a:ext cx="2450" cy="272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9A85176-1006-48EA-AC8A-CD61B950F35A}"/>
              </a:ext>
            </a:extLst>
          </p:cNvPr>
          <p:cNvCxnSpPr>
            <a:cxnSpLocks/>
            <a:endCxn id="155" idx="2"/>
          </p:cNvCxnSpPr>
          <p:nvPr/>
        </p:nvCxnSpPr>
        <p:spPr>
          <a:xfrm>
            <a:off x="7011525" y="4307528"/>
            <a:ext cx="151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4940B8D-B096-4FF0-804B-0ED15C29E1B3}"/>
              </a:ext>
            </a:extLst>
          </p:cNvPr>
          <p:cNvCxnSpPr>
            <a:cxnSpLocks/>
            <a:stCxn id="155" idx="6"/>
          </p:cNvCxnSpPr>
          <p:nvPr/>
        </p:nvCxnSpPr>
        <p:spPr>
          <a:xfrm>
            <a:off x="7885348" y="4307528"/>
            <a:ext cx="136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3ADFF6C-DD85-41C7-9C10-D863B134E332}"/>
              </a:ext>
            </a:extLst>
          </p:cNvPr>
          <p:cNvCxnSpPr>
            <a:cxnSpLocks/>
            <a:endCxn id="165" idx="4"/>
          </p:cNvCxnSpPr>
          <p:nvPr/>
        </p:nvCxnSpPr>
        <p:spPr>
          <a:xfrm flipV="1">
            <a:off x="8487584" y="3609000"/>
            <a:ext cx="534" cy="19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ED79FA1-D31D-4550-8A1A-76EE45E6C782}"/>
              </a:ext>
            </a:extLst>
          </p:cNvPr>
          <p:cNvCxnSpPr>
            <a:cxnSpLocks/>
            <a:stCxn id="165" idx="0"/>
          </p:cNvCxnSpPr>
          <p:nvPr/>
        </p:nvCxnSpPr>
        <p:spPr>
          <a:xfrm flipH="1" flipV="1">
            <a:off x="8480852" y="2758782"/>
            <a:ext cx="7266" cy="12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D925223-EF41-4740-90D4-5CE805543C63}"/>
              </a:ext>
            </a:extLst>
          </p:cNvPr>
          <p:cNvCxnSpPr>
            <a:cxnSpLocks/>
            <a:endCxn id="163" idx="6"/>
          </p:cNvCxnSpPr>
          <p:nvPr/>
        </p:nvCxnSpPr>
        <p:spPr>
          <a:xfrm flipH="1" flipV="1">
            <a:off x="7901310" y="2272790"/>
            <a:ext cx="100532" cy="5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179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43F73C8-D949-41B1-8601-86D10FD48B9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5763167" y="2435097"/>
            <a:ext cx="5666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05DB206-D074-4974-BD59-DD2BDD4CE445}"/>
              </a:ext>
            </a:extLst>
          </p:cNvPr>
          <p:cNvCxnSpPr>
            <a:cxnSpLocks/>
            <a:stCxn id="178" idx="6"/>
            <a:endCxn id="157" idx="2"/>
          </p:cNvCxnSpPr>
          <p:nvPr/>
        </p:nvCxnSpPr>
        <p:spPr>
          <a:xfrm>
            <a:off x="5775149" y="4103094"/>
            <a:ext cx="561565" cy="187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6E1BFA61-50CB-484B-BDF8-7E99653A567A}"/>
              </a:ext>
            </a:extLst>
          </p:cNvPr>
          <p:cNvCxnSpPr>
            <a:cxnSpLocks/>
            <a:stCxn id="166" idx="6"/>
            <a:endCxn id="159" idx="2"/>
          </p:cNvCxnSpPr>
          <p:nvPr/>
        </p:nvCxnSpPr>
        <p:spPr>
          <a:xfrm>
            <a:off x="5939595" y="3230405"/>
            <a:ext cx="139389" cy="3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892F86-26DF-4ABE-82A5-108B218D954F}"/>
              </a:ext>
            </a:extLst>
          </p:cNvPr>
          <p:cNvGrpSpPr/>
          <p:nvPr/>
        </p:nvGrpSpPr>
        <p:grpSpPr>
          <a:xfrm>
            <a:off x="4825955" y="2074076"/>
            <a:ext cx="937212" cy="929678"/>
            <a:chOff x="3686908" y="810455"/>
            <a:chExt cx="937212" cy="929678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D322815A-12CE-4AEA-BC8B-5C39D9324132}"/>
                </a:ext>
              </a:extLst>
            </p:cNvPr>
            <p:cNvSpPr/>
            <p:nvPr/>
          </p:nvSpPr>
          <p:spPr>
            <a:xfrm>
              <a:off x="3686908" y="1018083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9822AF9-94FE-4728-831D-BEE7E529CAE8}"/>
                </a:ext>
              </a:extLst>
            </p:cNvPr>
            <p:cNvSpPr/>
            <p:nvPr/>
          </p:nvSpPr>
          <p:spPr>
            <a:xfrm>
              <a:off x="3902078" y="810455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B220A-5FE8-45A0-B3C1-284DA78BF0B1}"/>
              </a:ext>
            </a:extLst>
          </p:cNvPr>
          <p:cNvGrpSpPr/>
          <p:nvPr/>
        </p:nvGrpSpPr>
        <p:grpSpPr>
          <a:xfrm>
            <a:off x="5217553" y="2869384"/>
            <a:ext cx="722042" cy="722042"/>
            <a:chOff x="3800838" y="1434999"/>
            <a:chExt cx="722042" cy="72204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1F4DF1-7723-494A-801F-58D173E7C276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25" y="1568141"/>
              <a:ext cx="0" cy="512939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24CCAE4-FA4C-41EC-8EF5-89D282DE759A}"/>
                </a:ext>
              </a:extLst>
            </p:cNvPr>
            <p:cNvSpPr/>
            <p:nvPr/>
          </p:nvSpPr>
          <p:spPr>
            <a:xfrm>
              <a:off x="3800838" y="143499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4BA75A-E34F-4599-9570-468D87CA0387}"/>
              </a:ext>
            </a:extLst>
          </p:cNvPr>
          <p:cNvGrpSpPr/>
          <p:nvPr/>
        </p:nvGrpSpPr>
        <p:grpSpPr>
          <a:xfrm>
            <a:off x="4269724" y="1894195"/>
            <a:ext cx="722042" cy="722042"/>
            <a:chOff x="2857281" y="1054169"/>
            <a:chExt cx="722042" cy="7220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A942BB-E9BF-4ABA-988C-CFD54B0E0F69}"/>
                </a:ext>
              </a:extLst>
            </p:cNvPr>
            <p:cNvCxnSpPr>
              <a:cxnSpLocks/>
            </p:cNvCxnSpPr>
            <p:nvPr/>
          </p:nvCxnSpPr>
          <p:spPr>
            <a:xfrm>
              <a:off x="2967663" y="1408646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C2BD77-DBEE-42DF-ACC7-457AF4D2FB31}"/>
                </a:ext>
              </a:extLst>
            </p:cNvPr>
            <p:cNvSpPr/>
            <p:nvPr/>
          </p:nvSpPr>
          <p:spPr>
            <a:xfrm>
              <a:off x="2857281" y="105416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6785E5-24A9-4437-A6B6-1C8A117A760B}"/>
              </a:ext>
            </a:extLst>
          </p:cNvPr>
          <p:cNvGrpSpPr/>
          <p:nvPr/>
        </p:nvGrpSpPr>
        <p:grpSpPr>
          <a:xfrm>
            <a:off x="3420271" y="2126815"/>
            <a:ext cx="903923" cy="892859"/>
            <a:chOff x="1545329" y="1182926"/>
            <a:chExt cx="903923" cy="892859"/>
          </a:xfrm>
        </p:grpSpPr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EF7124AD-4C52-4D2F-ADD6-10FC8BDD0902}"/>
                </a:ext>
              </a:extLst>
            </p:cNvPr>
            <p:cNvSpPr/>
            <p:nvPr/>
          </p:nvSpPr>
          <p:spPr>
            <a:xfrm rot="16200000">
              <a:off x="1727202" y="13537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32DDB34-2D3C-4750-9BF7-788D519FA115}"/>
                </a:ext>
              </a:extLst>
            </p:cNvPr>
            <p:cNvSpPr/>
            <p:nvPr/>
          </p:nvSpPr>
          <p:spPr>
            <a:xfrm>
              <a:off x="1545329" y="118292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170954-2E8F-45D7-A82D-8F573BFEDFA1}"/>
              </a:ext>
            </a:extLst>
          </p:cNvPr>
          <p:cNvGrpSpPr/>
          <p:nvPr/>
        </p:nvGrpSpPr>
        <p:grpSpPr>
          <a:xfrm>
            <a:off x="3169440" y="2854884"/>
            <a:ext cx="722042" cy="722042"/>
            <a:chOff x="1370883" y="2807916"/>
            <a:chExt cx="722042" cy="72204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464F28-9E42-42D5-81D0-5E1D4E8B45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7202" y="2889614"/>
              <a:ext cx="2" cy="512938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AEA1379-0C08-49F3-8298-D4E6E50AD720}"/>
                </a:ext>
              </a:extLst>
            </p:cNvPr>
            <p:cNvSpPr/>
            <p:nvPr/>
          </p:nvSpPr>
          <p:spPr>
            <a:xfrm>
              <a:off x="1370883" y="280791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689BF9-6EFF-4EA3-9744-7876B75CB9FB}"/>
              </a:ext>
            </a:extLst>
          </p:cNvPr>
          <p:cNvGrpSpPr/>
          <p:nvPr/>
        </p:nvGrpSpPr>
        <p:grpSpPr>
          <a:xfrm>
            <a:off x="3427170" y="3555582"/>
            <a:ext cx="898877" cy="909754"/>
            <a:chOff x="1571150" y="4313018"/>
            <a:chExt cx="898877" cy="909754"/>
          </a:xfrm>
        </p:grpSpPr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7F2AC7BF-1586-4826-A847-B274DE82DE80}"/>
                </a:ext>
              </a:extLst>
            </p:cNvPr>
            <p:cNvSpPr/>
            <p:nvPr/>
          </p:nvSpPr>
          <p:spPr>
            <a:xfrm rot="10800000">
              <a:off x="1747977" y="4313018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FA6A9D0-E956-4D9A-B6AB-0F33C1EFBCDC}"/>
                </a:ext>
              </a:extLst>
            </p:cNvPr>
            <p:cNvSpPr/>
            <p:nvPr/>
          </p:nvSpPr>
          <p:spPr>
            <a:xfrm>
              <a:off x="1571150" y="4500730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B233E1-70AC-4D06-A007-1EAA46BD8206}"/>
              </a:ext>
            </a:extLst>
          </p:cNvPr>
          <p:cNvGrpSpPr/>
          <p:nvPr/>
        </p:nvGrpSpPr>
        <p:grpSpPr>
          <a:xfrm>
            <a:off x="4253762" y="3928933"/>
            <a:ext cx="722042" cy="722042"/>
            <a:chOff x="2800487" y="4742587"/>
            <a:chExt cx="722042" cy="72204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A4ECBC-FF21-45A6-9164-38309BF02CA3}"/>
                </a:ext>
              </a:extLst>
            </p:cNvPr>
            <p:cNvCxnSpPr>
              <a:cxnSpLocks/>
            </p:cNvCxnSpPr>
            <p:nvPr/>
          </p:nvCxnSpPr>
          <p:spPr>
            <a:xfrm>
              <a:off x="2905038" y="5081789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2601175-4432-4F2D-A019-155046272A11}"/>
                </a:ext>
              </a:extLst>
            </p:cNvPr>
            <p:cNvSpPr/>
            <p:nvPr/>
          </p:nvSpPr>
          <p:spPr>
            <a:xfrm>
              <a:off x="2800487" y="4742587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F9F27F9-8AA7-47A0-A7E9-F48E56775513}"/>
              </a:ext>
            </a:extLst>
          </p:cNvPr>
          <p:cNvGrpSpPr/>
          <p:nvPr/>
        </p:nvGrpSpPr>
        <p:grpSpPr>
          <a:xfrm>
            <a:off x="4809364" y="3534437"/>
            <a:ext cx="965785" cy="929678"/>
            <a:chOff x="3902078" y="4339935"/>
            <a:chExt cx="965785" cy="929678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1E4C4057-13CE-49B3-A45B-8AA94AC7F33C}"/>
                </a:ext>
              </a:extLst>
            </p:cNvPr>
            <p:cNvSpPr/>
            <p:nvPr/>
          </p:nvSpPr>
          <p:spPr>
            <a:xfrm rot="5400000">
              <a:off x="3902078" y="43399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785FC68-C645-4942-B664-5DAD07F1EA0E}"/>
                </a:ext>
              </a:extLst>
            </p:cNvPr>
            <p:cNvSpPr/>
            <p:nvPr/>
          </p:nvSpPr>
          <p:spPr>
            <a:xfrm>
              <a:off x="4145821" y="4547571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5F9E40-CE3C-4930-820B-7AEED8C47BD5}"/>
              </a:ext>
            </a:extLst>
          </p:cNvPr>
          <p:cNvCxnSpPr>
            <a:cxnSpLocks/>
            <a:stCxn id="167" idx="2"/>
          </p:cNvCxnSpPr>
          <p:nvPr/>
        </p:nvCxnSpPr>
        <p:spPr>
          <a:xfrm flipH="1">
            <a:off x="4065790" y="2255216"/>
            <a:ext cx="203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609B24-C0F0-446B-A117-441C0444D54B}"/>
              </a:ext>
            </a:extLst>
          </p:cNvPr>
          <p:cNvCxnSpPr>
            <a:cxnSpLocks/>
            <a:stCxn id="168" idx="3"/>
            <a:endCxn id="175" idx="0"/>
          </p:cNvCxnSpPr>
          <p:nvPr/>
        </p:nvCxnSpPr>
        <p:spPr>
          <a:xfrm>
            <a:off x="3526012" y="2743116"/>
            <a:ext cx="4449" cy="111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7E5F5B-91B8-4D86-BF2E-6C6C011472EF}"/>
              </a:ext>
            </a:extLst>
          </p:cNvPr>
          <p:cNvCxnSpPr>
            <a:cxnSpLocks/>
            <a:stCxn id="175" idx="4"/>
            <a:endCxn id="176" idx="1"/>
          </p:cNvCxnSpPr>
          <p:nvPr/>
        </p:nvCxnSpPr>
        <p:spPr>
          <a:xfrm>
            <a:off x="3530461" y="3576926"/>
            <a:ext cx="2450" cy="272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A7495D9-D067-4742-8BDE-1DA88EC5F303}"/>
              </a:ext>
            </a:extLst>
          </p:cNvPr>
          <p:cNvCxnSpPr>
            <a:cxnSpLocks/>
            <a:endCxn id="177" idx="2"/>
          </p:cNvCxnSpPr>
          <p:nvPr/>
        </p:nvCxnSpPr>
        <p:spPr>
          <a:xfrm>
            <a:off x="4101981" y="4289954"/>
            <a:ext cx="151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A68D86-E7E6-4A3C-8844-7B6F44CF87D3}"/>
              </a:ext>
            </a:extLst>
          </p:cNvPr>
          <p:cNvCxnSpPr>
            <a:cxnSpLocks/>
            <a:stCxn id="177" idx="6"/>
          </p:cNvCxnSpPr>
          <p:nvPr/>
        </p:nvCxnSpPr>
        <p:spPr>
          <a:xfrm>
            <a:off x="4975804" y="4289954"/>
            <a:ext cx="136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ADEC0A-2079-4595-B6DE-1ACB43DDC86E}"/>
              </a:ext>
            </a:extLst>
          </p:cNvPr>
          <p:cNvCxnSpPr>
            <a:cxnSpLocks/>
            <a:endCxn id="166" idx="4"/>
          </p:cNvCxnSpPr>
          <p:nvPr/>
        </p:nvCxnSpPr>
        <p:spPr>
          <a:xfrm flipV="1">
            <a:off x="5578040" y="3591426"/>
            <a:ext cx="534" cy="19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7EADF69-27A1-47D7-94B7-842F29B5955B}"/>
              </a:ext>
            </a:extLst>
          </p:cNvPr>
          <p:cNvCxnSpPr>
            <a:cxnSpLocks/>
            <a:stCxn id="166" idx="0"/>
          </p:cNvCxnSpPr>
          <p:nvPr/>
        </p:nvCxnSpPr>
        <p:spPr>
          <a:xfrm flipH="1" flipV="1">
            <a:off x="5571308" y="2741208"/>
            <a:ext cx="7266" cy="12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021899-C36E-41C5-82EC-1A9BE69B0A0A}"/>
              </a:ext>
            </a:extLst>
          </p:cNvPr>
          <p:cNvCxnSpPr>
            <a:cxnSpLocks/>
            <a:endCxn id="167" idx="6"/>
          </p:cNvCxnSpPr>
          <p:nvPr/>
        </p:nvCxnSpPr>
        <p:spPr>
          <a:xfrm flipH="1" flipV="1">
            <a:off x="4991766" y="2255216"/>
            <a:ext cx="100532" cy="5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76FD730-DB7D-4121-B815-DE959ED39654}"/>
              </a:ext>
            </a:extLst>
          </p:cNvPr>
          <p:cNvGrpSpPr/>
          <p:nvPr/>
        </p:nvGrpSpPr>
        <p:grpSpPr>
          <a:xfrm>
            <a:off x="7735499" y="2091650"/>
            <a:ext cx="937212" cy="929678"/>
            <a:chOff x="3686908" y="810455"/>
            <a:chExt cx="937212" cy="929678"/>
          </a:xfrm>
        </p:grpSpPr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D89A1F03-AD6F-4999-880E-88696563E37E}"/>
                </a:ext>
              </a:extLst>
            </p:cNvPr>
            <p:cNvSpPr/>
            <p:nvPr/>
          </p:nvSpPr>
          <p:spPr>
            <a:xfrm>
              <a:off x="3686908" y="1018083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6D1BBF7-EE9B-4E98-9008-942F6CE1BFB2}"/>
                </a:ext>
              </a:extLst>
            </p:cNvPr>
            <p:cNvSpPr/>
            <p:nvPr/>
          </p:nvSpPr>
          <p:spPr>
            <a:xfrm>
              <a:off x="3902078" y="810455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856F8E-800F-4E87-A354-44FD2B34C045}"/>
              </a:ext>
            </a:extLst>
          </p:cNvPr>
          <p:cNvGrpSpPr/>
          <p:nvPr/>
        </p:nvGrpSpPr>
        <p:grpSpPr>
          <a:xfrm>
            <a:off x="8127097" y="2886958"/>
            <a:ext cx="722042" cy="722042"/>
            <a:chOff x="3800838" y="1434999"/>
            <a:chExt cx="722042" cy="722042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C925B3C-D38B-4529-BDC4-D0A1D77F84BB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25" y="1568141"/>
              <a:ext cx="0" cy="512939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FC6839B-C892-4552-B6A4-3DF84A07FF13}"/>
                </a:ext>
              </a:extLst>
            </p:cNvPr>
            <p:cNvSpPr/>
            <p:nvPr/>
          </p:nvSpPr>
          <p:spPr>
            <a:xfrm>
              <a:off x="3800838" y="143499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7024BB7-D776-4895-A4D6-0779C5EAD991}"/>
              </a:ext>
            </a:extLst>
          </p:cNvPr>
          <p:cNvGrpSpPr/>
          <p:nvPr/>
        </p:nvGrpSpPr>
        <p:grpSpPr>
          <a:xfrm>
            <a:off x="7179268" y="1911769"/>
            <a:ext cx="722042" cy="722042"/>
            <a:chOff x="2857281" y="1054169"/>
            <a:chExt cx="722042" cy="722042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57FC8C0-0261-45E4-9767-D734E12A0388}"/>
                </a:ext>
              </a:extLst>
            </p:cNvPr>
            <p:cNvCxnSpPr>
              <a:cxnSpLocks/>
            </p:cNvCxnSpPr>
            <p:nvPr/>
          </p:nvCxnSpPr>
          <p:spPr>
            <a:xfrm>
              <a:off x="2967663" y="1408646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728D5CE-B6CC-4F85-9BE8-75DC42FE155E}"/>
                </a:ext>
              </a:extLst>
            </p:cNvPr>
            <p:cNvSpPr/>
            <p:nvPr/>
          </p:nvSpPr>
          <p:spPr>
            <a:xfrm>
              <a:off x="2857281" y="1054169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2268AFE-B423-40B4-8AE8-D043AAB91867}"/>
              </a:ext>
            </a:extLst>
          </p:cNvPr>
          <p:cNvGrpSpPr/>
          <p:nvPr/>
        </p:nvGrpSpPr>
        <p:grpSpPr>
          <a:xfrm>
            <a:off x="6329815" y="2144389"/>
            <a:ext cx="903923" cy="892859"/>
            <a:chOff x="1545329" y="1182926"/>
            <a:chExt cx="903923" cy="892859"/>
          </a:xfrm>
        </p:grpSpPr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76C37EE6-2F9F-4010-9DF5-7DE1FD5FE1DB}"/>
                </a:ext>
              </a:extLst>
            </p:cNvPr>
            <p:cNvSpPr/>
            <p:nvPr/>
          </p:nvSpPr>
          <p:spPr>
            <a:xfrm rot="16200000">
              <a:off x="1727202" y="13537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8EB016D4-5C10-4EEA-B088-7C2EEA2B3B89}"/>
                </a:ext>
              </a:extLst>
            </p:cNvPr>
            <p:cNvSpPr/>
            <p:nvPr/>
          </p:nvSpPr>
          <p:spPr>
            <a:xfrm>
              <a:off x="1545329" y="118292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0C849FE-6130-4BC7-8399-609730EE9CC2}"/>
              </a:ext>
            </a:extLst>
          </p:cNvPr>
          <p:cNvGrpSpPr/>
          <p:nvPr/>
        </p:nvGrpSpPr>
        <p:grpSpPr>
          <a:xfrm>
            <a:off x="6078984" y="2872458"/>
            <a:ext cx="722042" cy="722042"/>
            <a:chOff x="1370883" y="2807916"/>
            <a:chExt cx="722042" cy="722042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EAF9A3A-C5C2-40E5-8AC9-A199A12628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7202" y="2889614"/>
              <a:ext cx="2" cy="512938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9E386FF-3D2E-4F6F-8F13-474D6768B863}"/>
                </a:ext>
              </a:extLst>
            </p:cNvPr>
            <p:cNvSpPr/>
            <p:nvPr/>
          </p:nvSpPr>
          <p:spPr>
            <a:xfrm>
              <a:off x="1370883" y="2807916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3DC0B4A-0915-472B-B77E-918E1E00C8DF}"/>
              </a:ext>
            </a:extLst>
          </p:cNvPr>
          <p:cNvGrpSpPr/>
          <p:nvPr/>
        </p:nvGrpSpPr>
        <p:grpSpPr>
          <a:xfrm>
            <a:off x="6336714" y="3573156"/>
            <a:ext cx="898877" cy="909754"/>
            <a:chOff x="1571150" y="4313018"/>
            <a:chExt cx="898877" cy="909754"/>
          </a:xfrm>
        </p:grpSpPr>
        <p:sp>
          <p:nvSpPr>
            <p:cNvPr id="156" name="Arc 155">
              <a:extLst>
                <a:ext uri="{FF2B5EF4-FFF2-40B4-BE49-F238E27FC236}">
                  <a16:creationId xmlns:a16="http://schemas.microsoft.com/office/drawing/2014/main" id="{5B471026-2DC3-47C4-A3FD-6F52C1585C47}"/>
                </a:ext>
              </a:extLst>
            </p:cNvPr>
            <p:cNvSpPr/>
            <p:nvPr/>
          </p:nvSpPr>
          <p:spPr>
            <a:xfrm rot="10800000">
              <a:off x="1747977" y="4313018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BA1B91-5429-4FBB-B711-E3C13822B478}"/>
                </a:ext>
              </a:extLst>
            </p:cNvPr>
            <p:cNvSpPr/>
            <p:nvPr/>
          </p:nvSpPr>
          <p:spPr>
            <a:xfrm>
              <a:off x="1571150" y="4500730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607D674-A291-4F27-B89E-053DC8E2F188}"/>
              </a:ext>
            </a:extLst>
          </p:cNvPr>
          <p:cNvGrpSpPr/>
          <p:nvPr/>
        </p:nvGrpSpPr>
        <p:grpSpPr>
          <a:xfrm>
            <a:off x="7163306" y="3946507"/>
            <a:ext cx="722042" cy="722042"/>
            <a:chOff x="2800487" y="4742587"/>
            <a:chExt cx="722042" cy="72204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C14BD1D-7F83-4482-83D0-3D369F86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905038" y="5081789"/>
              <a:ext cx="512941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A330D2A-4938-4EEE-8AE9-0DADF1504552}"/>
                </a:ext>
              </a:extLst>
            </p:cNvPr>
            <p:cNvSpPr/>
            <p:nvPr/>
          </p:nvSpPr>
          <p:spPr>
            <a:xfrm>
              <a:off x="2800487" y="4742587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51857B-9774-4BA5-A9E4-BD833E4C4748}"/>
              </a:ext>
            </a:extLst>
          </p:cNvPr>
          <p:cNvGrpSpPr/>
          <p:nvPr/>
        </p:nvGrpSpPr>
        <p:grpSpPr>
          <a:xfrm>
            <a:off x="7718908" y="3552011"/>
            <a:ext cx="965785" cy="929678"/>
            <a:chOff x="3902078" y="4339935"/>
            <a:chExt cx="965785" cy="929678"/>
          </a:xfrm>
        </p:grpSpPr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F8DBB0D6-6D4F-46E4-ACFE-8427C6925457}"/>
                </a:ext>
              </a:extLst>
            </p:cNvPr>
            <p:cNvSpPr/>
            <p:nvPr/>
          </p:nvSpPr>
          <p:spPr>
            <a:xfrm rot="5400000">
              <a:off x="3902078" y="4339935"/>
              <a:ext cx="722050" cy="722050"/>
            </a:xfrm>
            <a:prstGeom prst="arc">
              <a:avLst/>
            </a:prstGeom>
            <a:ln w="38100" cap="rnd" cmpd="sng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D999A2E-2D0D-4406-B8AB-F51AD706F7C3}"/>
                </a:ext>
              </a:extLst>
            </p:cNvPr>
            <p:cNvSpPr/>
            <p:nvPr/>
          </p:nvSpPr>
          <p:spPr>
            <a:xfrm>
              <a:off x="4145821" y="4547571"/>
              <a:ext cx="722042" cy="7220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6C4BE9A-D1F7-4A72-B336-C45B3B4E3125}"/>
              </a:ext>
            </a:extLst>
          </p:cNvPr>
          <p:cNvCxnSpPr>
            <a:cxnSpLocks/>
            <a:stCxn id="163" idx="2"/>
          </p:cNvCxnSpPr>
          <p:nvPr/>
        </p:nvCxnSpPr>
        <p:spPr>
          <a:xfrm flipH="1">
            <a:off x="6975334" y="2272790"/>
            <a:ext cx="203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F01FB0-61B4-4E15-B9CA-E85DA935B430}"/>
              </a:ext>
            </a:extLst>
          </p:cNvPr>
          <p:cNvCxnSpPr>
            <a:cxnSpLocks/>
            <a:stCxn id="161" idx="3"/>
            <a:endCxn id="159" idx="0"/>
          </p:cNvCxnSpPr>
          <p:nvPr/>
        </p:nvCxnSpPr>
        <p:spPr>
          <a:xfrm>
            <a:off x="6435556" y="2760690"/>
            <a:ext cx="4449" cy="111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10A7773-DD51-46C6-89D6-03B3F691229F}"/>
              </a:ext>
            </a:extLst>
          </p:cNvPr>
          <p:cNvCxnSpPr>
            <a:cxnSpLocks/>
            <a:stCxn id="159" idx="4"/>
            <a:endCxn id="157" idx="1"/>
          </p:cNvCxnSpPr>
          <p:nvPr/>
        </p:nvCxnSpPr>
        <p:spPr>
          <a:xfrm>
            <a:off x="6440005" y="3594500"/>
            <a:ext cx="2450" cy="272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9A85176-1006-48EA-AC8A-CD61B950F35A}"/>
              </a:ext>
            </a:extLst>
          </p:cNvPr>
          <p:cNvCxnSpPr>
            <a:cxnSpLocks/>
            <a:endCxn id="155" idx="2"/>
          </p:cNvCxnSpPr>
          <p:nvPr/>
        </p:nvCxnSpPr>
        <p:spPr>
          <a:xfrm>
            <a:off x="7011525" y="4307528"/>
            <a:ext cx="151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4940B8D-B096-4FF0-804B-0ED15C29E1B3}"/>
              </a:ext>
            </a:extLst>
          </p:cNvPr>
          <p:cNvCxnSpPr>
            <a:cxnSpLocks/>
            <a:stCxn id="155" idx="6"/>
          </p:cNvCxnSpPr>
          <p:nvPr/>
        </p:nvCxnSpPr>
        <p:spPr>
          <a:xfrm>
            <a:off x="7885348" y="4307528"/>
            <a:ext cx="136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3ADFF6C-DD85-41C7-9C10-D863B134E332}"/>
              </a:ext>
            </a:extLst>
          </p:cNvPr>
          <p:cNvCxnSpPr>
            <a:cxnSpLocks/>
            <a:endCxn id="165" idx="4"/>
          </p:cNvCxnSpPr>
          <p:nvPr/>
        </p:nvCxnSpPr>
        <p:spPr>
          <a:xfrm flipV="1">
            <a:off x="8487584" y="3609000"/>
            <a:ext cx="534" cy="19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ED79FA1-D31D-4550-8A1A-76EE45E6C782}"/>
              </a:ext>
            </a:extLst>
          </p:cNvPr>
          <p:cNvCxnSpPr>
            <a:cxnSpLocks/>
            <a:stCxn id="165" idx="0"/>
          </p:cNvCxnSpPr>
          <p:nvPr/>
        </p:nvCxnSpPr>
        <p:spPr>
          <a:xfrm flipH="1" flipV="1">
            <a:off x="8480852" y="2758782"/>
            <a:ext cx="7266" cy="12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D925223-EF41-4740-90D4-5CE805543C63}"/>
              </a:ext>
            </a:extLst>
          </p:cNvPr>
          <p:cNvCxnSpPr>
            <a:cxnSpLocks/>
            <a:endCxn id="163" idx="6"/>
          </p:cNvCxnSpPr>
          <p:nvPr/>
        </p:nvCxnSpPr>
        <p:spPr>
          <a:xfrm flipH="1" flipV="1">
            <a:off x="7901310" y="2272790"/>
            <a:ext cx="100532" cy="5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21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43F73C8-D949-41B1-8601-86D10FD48B9B}"/>
              </a:ext>
            </a:extLst>
          </p:cNvPr>
          <p:cNvCxnSpPr>
            <a:cxnSpLocks/>
          </p:cNvCxnSpPr>
          <p:nvPr/>
        </p:nvCxnSpPr>
        <p:spPr>
          <a:xfrm>
            <a:off x="5763167" y="2435097"/>
            <a:ext cx="5666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05DB206-D074-4974-BD59-DD2BDD4CE445}"/>
              </a:ext>
            </a:extLst>
          </p:cNvPr>
          <p:cNvCxnSpPr>
            <a:cxnSpLocks/>
          </p:cNvCxnSpPr>
          <p:nvPr/>
        </p:nvCxnSpPr>
        <p:spPr>
          <a:xfrm>
            <a:off x="5768250" y="4103094"/>
            <a:ext cx="561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6E1BFA61-50CB-484B-BDF8-7E99653A567A}"/>
              </a:ext>
            </a:extLst>
          </p:cNvPr>
          <p:cNvCxnSpPr>
            <a:cxnSpLocks/>
          </p:cNvCxnSpPr>
          <p:nvPr/>
        </p:nvCxnSpPr>
        <p:spPr>
          <a:xfrm>
            <a:off x="5697071" y="3230405"/>
            <a:ext cx="6447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1274F02-F6F3-4BC3-929A-A96280910184}"/>
              </a:ext>
            </a:extLst>
          </p:cNvPr>
          <p:cNvGrpSpPr/>
          <p:nvPr/>
        </p:nvGrpSpPr>
        <p:grpSpPr>
          <a:xfrm>
            <a:off x="6432417" y="2266246"/>
            <a:ext cx="2055701" cy="2046888"/>
            <a:chOff x="6432417" y="2266246"/>
            <a:chExt cx="2055701" cy="2046888"/>
          </a:xfrm>
        </p:grpSpPr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D89A1F03-AD6F-4999-880E-88696563E37E}"/>
                </a:ext>
              </a:extLst>
            </p:cNvPr>
            <p:cNvSpPr/>
            <p:nvPr/>
          </p:nvSpPr>
          <p:spPr>
            <a:xfrm>
              <a:off x="7735499" y="2299278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C925B3C-D38B-4529-BDC4-D0A1D77F84B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584" y="3020100"/>
              <a:ext cx="0" cy="512939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57FC8C0-0261-45E4-9767-D734E12A0388}"/>
                </a:ext>
              </a:extLst>
            </p:cNvPr>
            <p:cNvCxnSpPr>
              <a:cxnSpLocks/>
            </p:cNvCxnSpPr>
            <p:nvPr/>
          </p:nvCxnSpPr>
          <p:spPr>
            <a:xfrm>
              <a:off x="7289650" y="2266246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76C37EE6-2F9F-4010-9DF5-7DE1FD5FE1DB}"/>
                </a:ext>
              </a:extLst>
            </p:cNvPr>
            <p:cNvSpPr/>
            <p:nvPr/>
          </p:nvSpPr>
          <p:spPr>
            <a:xfrm rot="16200000">
              <a:off x="6439972" y="2274860"/>
              <a:ext cx="722050" cy="722050"/>
            </a:xfrm>
            <a:prstGeom prst="arc">
              <a:avLst/>
            </a:prstGeom>
            <a:ln w="38100" cap="rnd" cmpd="sng">
              <a:solidFill>
                <a:srgbClr val="C0000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EAF9A3A-C5C2-40E5-8AC9-A199A12628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5303" y="2954156"/>
              <a:ext cx="2" cy="512938"/>
            </a:xfrm>
            <a:prstGeom prst="line">
              <a:avLst/>
            </a:prstGeom>
            <a:ln w="38100" cap="rnd" cmpd="sng">
              <a:solidFill>
                <a:srgbClr val="C0000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Arc 155">
              <a:extLst>
                <a:ext uri="{FF2B5EF4-FFF2-40B4-BE49-F238E27FC236}">
                  <a16:creationId xmlns:a16="http://schemas.microsoft.com/office/drawing/2014/main" id="{5B471026-2DC3-47C4-A3FD-6F52C1585C47}"/>
                </a:ext>
              </a:extLst>
            </p:cNvPr>
            <p:cNvSpPr/>
            <p:nvPr/>
          </p:nvSpPr>
          <p:spPr>
            <a:xfrm rot="10800000">
              <a:off x="6435965" y="3591084"/>
              <a:ext cx="722050" cy="722050"/>
            </a:xfrm>
            <a:prstGeom prst="arc">
              <a:avLst/>
            </a:prstGeom>
            <a:ln w="38100" cap="rnd" cmpd="sng">
              <a:solidFill>
                <a:srgbClr val="C0000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C14BD1D-7F83-4482-83D0-3D369F86896C}"/>
                </a:ext>
              </a:extLst>
            </p:cNvPr>
            <p:cNvCxnSpPr>
              <a:cxnSpLocks/>
            </p:cNvCxnSpPr>
            <p:nvPr/>
          </p:nvCxnSpPr>
          <p:spPr>
            <a:xfrm>
              <a:off x="7267857" y="4312267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F8DBB0D6-6D4F-46E4-ACFE-8427C6925457}"/>
                </a:ext>
              </a:extLst>
            </p:cNvPr>
            <p:cNvSpPr/>
            <p:nvPr/>
          </p:nvSpPr>
          <p:spPr>
            <a:xfrm rot="5400000">
              <a:off x="7760645" y="3582363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6C4BE9A-D1F7-4A72-B336-C45B3B4E3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078" y="2272790"/>
              <a:ext cx="27219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6F01FB0-61B4-4E15-B9CA-E85DA935B430}"/>
                </a:ext>
              </a:extLst>
            </p:cNvPr>
            <p:cNvCxnSpPr>
              <a:cxnSpLocks/>
            </p:cNvCxnSpPr>
            <p:nvPr/>
          </p:nvCxnSpPr>
          <p:spPr>
            <a:xfrm>
              <a:off x="6435556" y="2760690"/>
              <a:ext cx="4449" cy="1117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10A7773-DD51-46C6-89D6-03B3F691229F}"/>
                </a:ext>
              </a:extLst>
            </p:cNvPr>
            <p:cNvCxnSpPr>
              <a:cxnSpLocks/>
            </p:cNvCxnSpPr>
            <p:nvPr/>
          </p:nvCxnSpPr>
          <p:spPr>
            <a:xfrm>
              <a:off x="6432417" y="3594500"/>
              <a:ext cx="2450" cy="27210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9A85176-1006-48EA-AC8A-CD61B950F35A}"/>
                </a:ext>
              </a:extLst>
            </p:cNvPr>
            <p:cNvCxnSpPr>
              <a:cxnSpLocks/>
            </p:cNvCxnSpPr>
            <p:nvPr/>
          </p:nvCxnSpPr>
          <p:spPr>
            <a:xfrm>
              <a:off x="6907078" y="4307528"/>
              <a:ext cx="2562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4940B8D-B096-4FF0-804B-0ED15C29E1B3}"/>
                </a:ext>
              </a:extLst>
            </p:cNvPr>
            <p:cNvCxnSpPr>
              <a:cxnSpLocks/>
            </p:cNvCxnSpPr>
            <p:nvPr/>
          </p:nvCxnSpPr>
          <p:spPr>
            <a:xfrm>
              <a:off x="7885348" y="4307528"/>
              <a:ext cx="13607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3ADFF6C-DD85-41C7-9C10-D863B134E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7584" y="3609000"/>
              <a:ext cx="534" cy="19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ED79FA1-D31D-4550-8A1A-76EE45E6C7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80852" y="2758782"/>
              <a:ext cx="7266" cy="1281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D925223-EF41-4740-90D4-5CE805543C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1310" y="2272790"/>
              <a:ext cx="100532" cy="51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4931616E-F82D-49A2-B866-F846F06E8DBE}"/>
              </a:ext>
            </a:extLst>
          </p:cNvPr>
          <p:cNvSpPr/>
          <p:nvPr/>
        </p:nvSpPr>
        <p:spPr>
          <a:xfrm>
            <a:off x="3671061" y="2353243"/>
            <a:ext cx="4693000" cy="188138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8CF44AA-F85D-4309-B86C-34E9B5B6111E}"/>
              </a:ext>
            </a:extLst>
          </p:cNvPr>
          <p:cNvGrpSpPr/>
          <p:nvPr/>
        </p:nvGrpSpPr>
        <p:grpSpPr>
          <a:xfrm flipH="1">
            <a:off x="3558975" y="2255035"/>
            <a:ext cx="2055701" cy="2046888"/>
            <a:chOff x="6432417" y="2266246"/>
            <a:chExt cx="2055701" cy="2046888"/>
          </a:xfrm>
        </p:grpSpPr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C64A7542-B4F7-4F57-B33C-28A59A9EC647}"/>
                </a:ext>
              </a:extLst>
            </p:cNvPr>
            <p:cNvSpPr/>
            <p:nvPr/>
          </p:nvSpPr>
          <p:spPr>
            <a:xfrm>
              <a:off x="7735499" y="2299278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C82F3CC-614E-4E1B-8693-7772AD04A0EE}"/>
                </a:ext>
              </a:extLst>
            </p:cNvPr>
            <p:cNvCxnSpPr>
              <a:cxnSpLocks/>
            </p:cNvCxnSpPr>
            <p:nvPr/>
          </p:nvCxnSpPr>
          <p:spPr>
            <a:xfrm>
              <a:off x="8487584" y="3020100"/>
              <a:ext cx="0" cy="512939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037822-E829-4D56-9F48-D5EE8FEF97E9}"/>
                </a:ext>
              </a:extLst>
            </p:cNvPr>
            <p:cNvCxnSpPr>
              <a:cxnSpLocks/>
            </p:cNvCxnSpPr>
            <p:nvPr/>
          </p:nvCxnSpPr>
          <p:spPr>
            <a:xfrm>
              <a:off x="7289650" y="2266246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04CA9F07-36B1-49D6-8630-45EAE25387E1}"/>
                </a:ext>
              </a:extLst>
            </p:cNvPr>
            <p:cNvSpPr/>
            <p:nvPr/>
          </p:nvSpPr>
          <p:spPr>
            <a:xfrm rot="16200000">
              <a:off x="6439972" y="2274860"/>
              <a:ext cx="722050" cy="722050"/>
            </a:xfrm>
            <a:prstGeom prst="arc">
              <a:avLst/>
            </a:prstGeom>
            <a:ln w="38100" cap="rnd" cmpd="sng">
              <a:solidFill>
                <a:srgbClr val="C0000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F0ADA13-7D49-418F-94C4-81FFAA007D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5303" y="2954156"/>
              <a:ext cx="2" cy="512938"/>
            </a:xfrm>
            <a:prstGeom prst="line">
              <a:avLst/>
            </a:prstGeom>
            <a:ln w="38100" cap="rnd" cmpd="sng">
              <a:solidFill>
                <a:srgbClr val="C0000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Arc 118">
              <a:extLst>
                <a:ext uri="{FF2B5EF4-FFF2-40B4-BE49-F238E27FC236}">
                  <a16:creationId xmlns:a16="http://schemas.microsoft.com/office/drawing/2014/main" id="{DF009BC5-81AD-4C72-A7F9-3FBEE8E811A9}"/>
                </a:ext>
              </a:extLst>
            </p:cNvPr>
            <p:cNvSpPr/>
            <p:nvPr/>
          </p:nvSpPr>
          <p:spPr>
            <a:xfrm rot="10800000">
              <a:off x="6435965" y="3591084"/>
              <a:ext cx="722050" cy="722050"/>
            </a:xfrm>
            <a:prstGeom prst="arc">
              <a:avLst/>
            </a:prstGeom>
            <a:ln w="38100" cap="rnd" cmpd="sng">
              <a:solidFill>
                <a:srgbClr val="C0000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78F00ED-A9A2-430E-A585-11AE1A04C713}"/>
                </a:ext>
              </a:extLst>
            </p:cNvPr>
            <p:cNvCxnSpPr>
              <a:cxnSpLocks/>
            </p:cNvCxnSpPr>
            <p:nvPr/>
          </p:nvCxnSpPr>
          <p:spPr>
            <a:xfrm>
              <a:off x="7267857" y="4312267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D73D5553-52D0-4970-B89F-85C81B3894D5}"/>
                </a:ext>
              </a:extLst>
            </p:cNvPr>
            <p:cNvSpPr/>
            <p:nvPr/>
          </p:nvSpPr>
          <p:spPr>
            <a:xfrm rot="5400000">
              <a:off x="7760645" y="3582363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CDA866E-F89D-4EE7-8200-1AE99ACE76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078" y="2272790"/>
              <a:ext cx="27219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4278C0-6946-462C-B2F4-B9E2A6B1BDE5}"/>
                </a:ext>
              </a:extLst>
            </p:cNvPr>
            <p:cNvCxnSpPr>
              <a:cxnSpLocks/>
            </p:cNvCxnSpPr>
            <p:nvPr/>
          </p:nvCxnSpPr>
          <p:spPr>
            <a:xfrm>
              <a:off x="6435556" y="2760690"/>
              <a:ext cx="4449" cy="1117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8EA0FDB-EE2F-4828-A9F4-35ACF27BCAE1}"/>
                </a:ext>
              </a:extLst>
            </p:cNvPr>
            <p:cNvCxnSpPr>
              <a:cxnSpLocks/>
            </p:cNvCxnSpPr>
            <p:nvPr/>
          </p:nvCxnSpPr>
          <p:spPr>
            <a:xfrm>
              <a:off x="6432417" y="3594500"/>
              <a:ext cx="2450" cy="27210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1AAB2A-4363-4FBF-8470-0F0450A190E6}"/>
                </a:ext>
              </a:extLst>
            </p:cNvPr>
            <p:cNvCxnSpPr>
              <a:cxnSpLocks/>
            </p:cNvCxnSpPr>
            <p:nvPr/>
          </p:nvCxnSpPr>
          <p:spPr>
            <a:xfrm>
              <a:off x="6907078" y="4307528"/>
              <a:ext cx="2562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B4DCB1-CA9F-4446-9F56-038B9DB3BDFA}"/>
                </a:ext>
              </a:extLst>
            </p:cNvPr>
            <p:cNvCxnSpPr>
              <a:cxnSpLocks/>
            </p:cNvCxnSpPr>
            <p:nvPr/>
          </p:nvCxnSpPr>
          <p:spPr>
            <a:xfrm>
              <a:off x="7885348" y="4307528"/>
              <a:ext cx="13607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90BD7A-D792-4A4D-BCC8-BBF00E2BB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7584" y="3609000"/>
              <a:ext cx="534" cy="19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67116FB-E40B-444A-8892-DF32F694DE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80852" y="2758782"/>
              <a:ext cx="7266" cy="1281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22F6109-957D-4094-9FE0-0F6ED1FBD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1310" y="2272790"/>
              <a:ext cx="100532" cy="51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762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rc 168">
            <a:extLst>
              <a:ext uri="{FF2B5EF4-FFF2-40B4-BE49-F238E27FC236}">
                <a16:creationId xmlns:a16="http://schemas.microsoft.com/office/drawing/2014/main" id="{D89A1F03-AD6F-4999-880E-88696563E37E}"/>
              </a:ext>
            </a:extLst>
          </p:cNvPr>
          <p:cNvSpPr/>
          <p:nvPr/>
        </p:nvSpPr>
        <p:spPr>
          <a:xfrm>
            <a:off x="7735499" y="2299278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C925B3C-D38B-4529-BDC4-D0A1D77F84BB}"/>
              </a:ext>
            </a:extLst>
          </p:cNvPr>
          <p:cNvCxnSpPr>
            <a:cxnSpLocks/>
          </p:cNvCxnSpPr>
          <p:nvPr/>
        </p:nvCxnSpPr>
        <p:spPr>
          <a:xfrm>
            <a:off x="8487584" y="3020100"/>
            <a:ext cx="0" cy="512939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57FC8C0-0261-45E4-9767-D734E12A0388}"/>
              </a:ext>
            </a:extLst>
          </p:cNvPr>
          <p:cNvCxnSpPr>
            <a:cxnSpLocks/>
          </p:cNvCxnSpPr>
          <p:nvPr/>
        </p:nvCxnSpPr>
        <p:spPr>
          <a:xfrm>
            <a:off x="7289650" y="2266246"/>
            <a:ext cx="512941" cy="0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Arc 159">
            <a:extLst>
              <a:ext uri="{FF2B5EF4-FFF2-40B4-BE49-F238E27FC236}">
                <a16:creationId xmlns:a16="http://schemas.microsoft.com/office/drawing/2014/main" id="{76C37EE6-2F9F-4010-9DF5-7DE1FD5FE1DB}"/>
              </a:ext>
            </a:extLst>
          </p:cNvPr>
          <p:cNvSpPr/>
          <p:nvPr/>
        </p:nvSpPr>
        <p:spPr>
          <a:xfrm rot="16200000">
            <a:off x="6439972" y="2274860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EAF9A3A-C5C2-40E5-8AC9-A199A1262810}"/>
              </a:ext>
            </a:extLst>
          </p:cNvPr>
          <p:cNvCxnSpPr>
            <a:cxnSpLocks/>
          </p:cNvCxnSpPr>
          <p:nvPr/>
        </p:nvCxnSpPr>
        <p:spPr>
          <a:xfrm flipH="1" flipV="1">
            <a:off x="6435303" y="2954156"/>
            <a:ext cx="2" cy="512938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Arc 155">
            <a:extLst>
              <a:ext uri="{FF2B5EF4-FFF2-40B4-BE49-F238E27FC236}">
                <a16:creationId xmlns:a16="http://schemas.microsoft.com/office/drawing/2014/main" id="{5B471026-2DC3-47C4-A3FD-6F52C1585C47}"/>
              </a:ext>
            </a:extLst>
          </p:cNvPr>
          <p:cNvSpPr/>
          <p:nvPr/>
        </p:nvSpPr>
        <p:spPr>
          <a:xfrm rot="10800000">
            <a:off x="6435965" y="3591084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14BD1D-7F83-4482-83D0-3D369F86896C}"/>
              </a:ext>
            </a:extLst>
          </p:cNvPr>
          <p:cNvCxnSpPr>
            <a:cxnSpLocks/>
          </p:cNvCxnSpPr>
          <p:nvPr/>
        </p:nvCxnSpPr>
        <p:spPr>
          <a:xfrm>
            <a:off x="7267857" y="4312267"/>
            <a:ext cx="512941" cy="0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Arc 151">
            <a:extLst>
              <a:ext uri="{FF2B5EF4-FFF2-40B4-BE49-F238E27FC236}">
                <a16:creationId xmlns:a16="http://schemas.microsoft.com/office/drawing/2014/main" id="{F8DBB0D6-6D4F-46E4-ACFE-8427C6925457}"/>
              </a:ext>
            </a:extLst>
          </p:cNvPr>
          <p:cNvSpPr/>
          <p:nvPr/>
        </p:nvSpPr>
        <p:spPr>
          <a:xfrm rot="5400000">
            <a:off x="7760645" y="3582363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C64A7542-B4F7-4F57-B33C-28A59A9EC647}"/>
              </a:ext>
            </a:extLst>
          </p:cNvPr>
          <p:cNvSpPr/>
          <p:nvPr/>
        </p:nvSpPr>
        <p:spPr>
          <a:xfrm flipH="1">
            <a:off x="3589544" y="2288067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C82F3CC-614E-4E1B-8693-7772AD04A0EE}"/>
              </a:ext>
            </a:extLst>
          </p:cNvPr>
          <p:cNvCxnSpPr>
            <a:cxnSpLocks/>
          </p:cNvCxnSpPr>
          <p:nvPr/>
        </p:nvCxnSpPr>
        <p:spPr>
          <a:xfrm flipH="1">
            <a:off x="3559509" y="3008889"/>
            <a:ext cx="0" cy="512939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9037822-E829-4D56-9F48-D5EE8FEF97E9}"/>
              </a:ext>
            </a:extLst>
          </p:cNvPr>
          <p:cNvCxnSpPr>
            <a:cxnSpLocks/>
          </p:cNvCxnSpPr>
          <p:nvPr/>
        </p:nvCxnSpPr>
        <p:spPr>
          <a:xfrm flipH="1">
            <a:off x="4244502" y="2255035"/>
            <a:ext cx="512941" cy="0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Arc 113">
            <a:extLst>
              <a:ext uri="{FF2B5EF4-FFF2-40B4-BE49-F238E27FC236}">
                <a16:creationId xmlns:a16="http://schemas.microsoft.com/office/drawing/2014/main" id="{04CA9F07-36B1-49D6-8630-45EAE25387E1}"/>
              </a:ext>
            </a:extLst>
          </p:cNvPr>
          <p:cNvSpPr/>
          <p:nvPr/>
        </p:nvSpPr>
        <p:spPr>
          <a:xfrm rot="5400000" flipH="1">
            <a:off x="4885071" y="2263649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F0ADA13-7D49-418F-94C4-81FFAA007D62}"/>
              </a:ext>
            </a:extLst>
          </p:cNvPr>
          <p:cNvCxnSpPr>
            <a:cxnSpLocks/>
          </p:cNvCxnSpPr>
          <p:nvPr/>
        </p:nvCxnSpPr>
        <p:spPr>
          <a:xfrm flipV="1">
            <a:off x="5611788" y="2942945"/>
            <a:ext cx="2" cy="512938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Arc 118">
            <a:extLst>
              <a:ext uri="{FF2B5EF4-FFF2-40B4-BE49-F238E27FC236}">
                <a16:creationId xmlns:a16="http://schemas.microsoft.com/office/drawing/2014/main" id="{DF009BC5-81AD-4C72-A7F9-3FBEE8E811A9}"/>
              </a:ext>
            </a:extLst>
          </p:cNvPr>
          <p:cNvSpPr/>
          <p:nvPr/>
        </p:nvSpPr>
        <p:spPr>
          <a:xfrm rot="10800000" flipH="1">
            <a:off x="4889078" y="3579873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78F00ED-A9A2-430E-A585-11AE1A04C713}"/>
              </a:ext>
            </a:extLst>
          </p:cNvPr>
          <p:cNvCxnSpPr>
            <a:cxnSpLocks/>
          </p:cNvCxnSpPr>
          <p:nvPr/>
        </p:nvCxnSpPr>
        <p:spPr>
          <a:xfrm flipH="1">
            <a:off x="4266295" y="4301056"/>
            <a:ext cx="512941" cy="0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Arc 120">
            <a:extLst>
              <a:ext uri="{FF2B5EF4-FFF2-40B4-BE49-F238E27FC236}">
                <a16:creationId xmlns:a16="http://schemas.microsoft.com/office/drawing/2014/main" id="{D73D5553-52D0-4970-B89F-85C81B3894D5}"/>
              </a:ext>
            </a:extLst>
          </p:cNvPr>
          <p:cNvSpPr/>
          <p:nvPr/>
        </p:nvSpPr>
        <p:spPr>
          <a:xfrm rot="16200000" flipH="1">
            <a:off x="3564398" y="3571152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9533AD-32FC-44E0-B0E2-5BE894615410}"/>
              </a:ext>
            </a:extLst>
          </p:cNvPr>
          <p:cNvSpPr/>
          <p:nvPr/>
        </p:nvSpPr>
        <p:spPr>
          <a:xfrm>
            <a:off x="4297254" y="4103094"/>
            <a:ext cx="534734" cy="1451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3025D0-7765-438D-936C-9D621E5471E7}"/>
              </a:ext>
            </a:extLst>
          </p:cNvPr>
          <p:cNvSpPr/>
          <p:nvPr/>
        </p:nvSpPr>
        <p:spPr>
          <a:xfrm>
            <a:off x="3600807" y="2952779"/>
            <a:ext cx="136950" cy="5552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42B7F45-4FDD-474A-9FD1-271C0B9CF62E}"/>
              </a:ext>
            </a:extLst>
          </p:cNvPr>
          <p:cNvSpPr/>
          <p:nvPr/>
        </p:nvSpPr>
        <p:spPr>
          <a:xfrm>
            <a:off x="7268375" y="2012630"/>
            <a:ext cx="534734" cy="2253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A640BC4-D7A6-45F5-84DD-E60EE30706C1}"/>
              </a:ext>
            </a:extLst>
          </p:cNvPr>
          <p:cNvSpPr/>
          <p:nvPr/>
        </p:nvSpPr>
        <p:spPr>
          <a:xfrm>
            <a:off x="8394611" y="2957953"/>
            <a:ext cx="62869" cy="5552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FCBCBAD-EBB6-4B9C-93D5-337B0FDB1978}"/>
              </a:ext>
            </a:extLst>
          </p:cNvPr>
          <p:cNvSpPr/>
          <p:nvPr/>
        </p:nvSpPr>
        <p:spPr>
          <a:xfrm>
            <a:off x="7256960" y="4364949"/>
            <a:ext cx="534734" cy="15608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D1B1C49-0298-46ED-B6D4-B56344969D8F}"/>
              </a:ext>
            </a:extLst>
          </p:cNvPr>
          <p:cNvSpPr/>
          <p:nvPr/>
        </p:nvSpPr>
        <p:spPr>
          <a:xfrm>
            <a:off x="5410203" y="2952779"/>
            <a:ext cx="136950" cy="5552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F43D3CC-A8C7-4A32-B882-AEF9AA519B09}"/>
              </a:ext>
            </a:extLst>
          </p:cNvPr>
          <p:cNvSpPr/>
          <p:nvPr/>
        </p:nvSpPr>
        <p:spPr>
          <a:xfrm>
            <a:off x="6319004" y="2957953"/>
            <a:ext cx="62869" cy="5552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EEE1C6E-4342-4246-97A9-A7ADD06F3B8C}"/>
              </a:ext>
            </a:extLst>
          </p:cNvPr>
          <p:cNvSpPr/>
          <p:nvPr/>
        </p:nvSpPr>
        <p:spPr>
          <a:xfrm>
            <a:off x="4297254" y="2065551"/>
            <a:ext cx="534734" cy="1451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2873440-41D6-4A7E-86C2-04044D5646D7}"/>
              </a:ext>
            </a:extLst>
          </p:cNvPr>
          <p:cNvSpPr/>
          <p:nvPr/>
        </p:nvSpPr>
        <p:spPr>
          <a:xfrm>
            <a:off x="4946991" y="2321864"/>
            <a:ext cx="600162" cy="572700"/>
          </a:xfrm>
          <a:prstGeom prst="arc">
            <a:avLst>
              <a:gd name="adj1" fmla="val 15295727"/>
              <a:gd name="adj2" fmla="val 492765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CE423C40-677D-4F21-BA8B-B2C28B78F911}"/>
              </a:ext>
            </a:extLst>
          </p:cNvPr>
          <p:cNvSpPr/>
          <p:nvPr/>
        </p:nvSpPr>
        <p:spPr>
          <a:xfrm>
            <a:off x="4945039" y="2321864"/>
            <a:ext cx="600162" cy="572700"/>
          </a:xfrm>
          <a:prstGeom prst="arc">
            <a:avLst>
              <a:gd name="adj1" fmla="val 672492"/>
              <a:gd name="adj2" fmla="val 1516392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B6F5DDA0-1680-4D3A-A129-3117E8654E4C}"/>
              </a:ext>
            </a:extLst>
          </p:cNvPr>
          <p:cNvSpPr/>
          <p:nvPr/>
        </p:nvSpPr>
        <p:spPr>
          <a:xfrm>
            <a:off x="7804543" y="2360591"/>
            <a:ext cx="600162" cy="572700"/>
          </a:xfrm>
          <a:prstGeom prst="arc">
            <a:avLst>
              <a:gd name="adj1" fmla="val 15295727"/>
              <a:gd name="adj2" fmla="val 492765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7F1187E3-56FF-425F-AC44-724CE3EDBDAF}"/>
              </a:ext>
            </a:extLst>
          </p:cNvPr>
          <p:cNvSpPr/>
          <p:nvPr/>
        </p:nvSpPr>
        <p:spPr>
          <a:xfrm>
            <a:off x="7802591" y="2360591"/>
            <a:ext cx="600162" cy="572700"/>
          </a:xfrm>
          <a:prstGeom prst="arc">
            <a:avLst>
              <a:gd name="adj1" fmla="val 672492"/>
              <a:gd name="adj2" fmla="val 1516392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7548B682-FF67-402F-915A-FBA8A09DA177}"/>
              </a:ext>
            </a:extLst>
          </p:cNvPr>
          <p:cNvSpPr/>
          <p:nvPr/>
        </p:nvSpPr>
        <p:spPr>
          <a:xfrm flipH="1">
            <a:off x="3649512" y="2344998"/>
            <a:ext cx="600162" cy="572700"/>
          </a:xfrm>
          <a:prstGeom prst="arc">
            <a:avLst>
              <a:gd name="adj1" fmla="val 15295727"/>
              <a:gd name="adj2" fmla="val 492765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2C617ED8-003C-4949-A0D7-6AB363C6E135}"/>
              </a:ext>
            </a:extLst>
          </p:cNvPr>
          <p:cNvSpPr/>
          <p:nvPr/>
        </p:nvSpPr>
        <p:spPr>
          <a:xfrm flipH="1">
            <a:off x="3651464" y="2344998"/>
            <a:ext cx="600162" cy="572700"/>
          </a:xfrm>
          <a:prstGeom prst="arc">
            <a:avLst>
              <a:gd name="adj1" fmla="val 672492"/>
              <a:gd name="adj2" fmla="val 1516392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F9D4B72A-F33A-4E40-8FFC-2355863C2F91}"/>
              </a:ext>
            </a:extLst>
          </p:cNvPr>
          <p:cNvSpPr/>
          <p:nvPr/>
        </p:nvSpPr>
        <p:spPr>
          <a:xfrm flipH="1">
            <a:off x="6524930" y="2335698"/>
            <a:ext cx="600162" cy="572700"/>
          </a:xfrm>
          <a:prstGeom prst="arc">
            <a:avLst>
              <a:gd name="adj1" fmla="val 15295727"/>
              <a:gd name="adj2" fmla="val 492765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05C2C21A-6283-4A1F-ADF5-8FF038D12A3A}"/>
              </a:ext>
            </a:extLst>
          </p:cNvPr>
          <p:cNvSpPr/>
          <p:nvPr/>
        </p:nvSpPr>
        <p:spPr>
          <a:xfrm flipH="1">
            <a:off x="6526882" y="2335698"/>
            <a:ext cx="600162" cy="572700"/>
          </a:xfrm>
          <a:prstGeom prst="arc">
            <a:avLst>
              <a:gd name="adj1" fmla="val 672492"/>
              <a:gd name="adj2" fmla="val 1516392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3958BC13-91E0-4072-A381-C5F5FFE4CC5D}"/>
              </a:ext>
            </a:extLst>
          </p:cNvPr>
          <p:cNvSpPr/>
          <p:nvPr/>
        </p:nvSpPr>
        <p:spPr>
          <a:xfrm flipV="1">
            <a:off x="4943781" y="3664995"/>
            <a:ext cx="600162" cy="572700"/>
          </a:xfrm>
          <a:prstGeom prst="arc">
            <a:avLst>
              <a:gd name="adj1" fmla="val 15295727"/>
              <a:gd name="adj2" fmla="val 492765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21159781-0FA8-43DA-B3FE-314A5BEFF5C4}"/>
              </a:ext>
            </a:extLst>
          </p:cNvPr>
          <p:cNvSpPr/>
          <p:nvPr/>
        </p:nvSpPr>
        <p:spPr>
          <a:xfrm flipV="1">
            <a:off x="4941829" y="3664995"/>
            <a:ext cx="600162" cy="572700"/>
          </a:xfrm>
          <a:prstGeom prst="arc">
            <a:avLst>
              <a:gd name="adj1" fmla="val 672492"/>
              <a:gd name="adj2" fmla="val 1516392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id="{608743B5-9B3E-4AE7-ABC2-B897505D367B}"/>
              </a:ext>
            </a:extLst>
          </p:cNvPr>
          <p:cNvSpPr/>
          <p:nvPr/>
        </p:nvSpPr>
        <p:spPr>
          <a:xfrm flipV="1">
            <a:off x="7794449" y="3689888"/>
            <a:ext cx="600162" cy="572700"/>
          </a:xfrm>
          <a:prstGeom prst="arc">
            <a:avLst>
              <a:gd name="adj1" fmla="val 15295727"/>
              <a:gd name="adj2" fmla="val 492765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313CACA2-4FEE-46E4-9103-4427AA7CD79E}"/>
              </a:ext>
            </a:extLst>
          </p:cNvPr>
          <p:cNvSpPr/>
          <p:nvPr/>
        </p:nvSpPr>
        <p:spPr>
          <a:xfrm flipV="1">
            <a:off x="7792497" y="3689888"/>
            <a:ext cx="600162" cy="572700"/>
          </a:xfrm>
          <a:prstGeom prst="arc">
            <a:avLst>
              <a:gd name="adj1" fmla="val 672492"/>
              <a:gd name="adj2" fmla="val 1516392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30E2A222-5BCA-4FF6-A5B2-ED71FB302C99}"/>
              </a:ext>
            </a:extLst>
          </p:cNvPr>
          <p:cNvSpPr/>
          <p:nvPr/>
        </p:nvSpPr>
        <p:spPr>
          <a:xfrm flipH="1" flipV="1">
            <a:off x="3639418" y="3674295"/>
            <a:ext cx="600162" cy="572700"/>
          </a:xfrm>
          <a:prstGeom prst="arc">
            <a:avLst>
              <a:gd name="adj1" fmla="val 15295727"/>
              <a:gd name="adj2" fmla="val 492765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6340D749-88FE-48AB-A7D4-8E7CEC35F86C}"/>
              </a:ext>
            </a:extLst>
          </p:cNvPr>
          <p:cNvSpPr/>
          <p:nvPr/>
        </p:nvSpPr>
        <p:spPr>
          <a:xfrm flipH="1" flipV="1">
            <a:off x="3641370" y="3674295"/>
            <a:ext cx="600162" cy="572700"/>
          </a:xfrm>
          <a:prstGeom prst="arc">
            <a:avLst>
              <a:gd name="adj1" fmla="val 672492"/>
              <a:gd name="adj2" fmla="val 1516392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06F3BFFC-1F97-458C-8DCF-77C12EE1FF07}"/>
              </a:ext>
            </a:extLst>
          </p:cNvPr>
          <p:cNvSpPr/>
          <p:nvPr/>
        </p:nvSpPr>
        <p:spPr>
          <a:xfrm flipH="1" flipV="1">
            <a:off x="6514836" y="3664995"/>
            <a:ext cx="600162" cy="572700"/>
          </a:xfrm>
          <a:prstGeom prst="arc">
            <a:avLst>
              <a:gd name="adj1" fmla="val 15295727"/>
              <a:gd name="adj2" fmla="val 492765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672A668D-1F3F-447A-8B1B-29715409E097}"/>
              </a:ext>
            </a:extLst>
          </p:cNvPr>
          <p:cNvSpPr/>
          <p:nvPr/>
        </p:nvSpPr>
        <p:spPr>
          <a:xfrm flipH="1" flipV="1">
            <a:off x="6516788" y="3664995"/>
            <a:ext cx="600162" cy="572700"/>
          </a:xfrm>
          <a:prstGeom prst="arc">
            <a:avLst>
              <a:gd name="adj1" fmla="val 672492"/>
              <a:gd name="adj2" fmla="val 1516392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579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rc 168">
            <a:extLst>
              <a:ext uri="{FF2B5EF4-FFF2-40B4-BE49-F238E27FC236}">
                <a16:creationId xmlns:a16="http://schemas.microsoft.com/office/drawing/2014/main" id="{D89A1F03-AD6F-4999-880E-88696563E37E}"/>
              </a:ext>
            </a:extLst>
          </p:cNvPr>
          <p:cNvSpPr/>
          <p:nvPr/>
        </p:nvSpPr>
        <p:spPr>
          <a:xfrm>
            <a:off x="7735499" y="2299278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C925B3C-D38B-4529-BDC4-D0A1D77F84BB}"/>
              </a:ext>
            </a:extLst>
          </p:cNvPr>
          <p:cNvCxnSpPr>
            <a:cxnSpLocks/>
          </p:cNvCxnSpPr>
          <p:nvPr/>
        </p:nvCxnSpPr>
        <p:spPr>
          <a:xfrm>
            <a:off x="8487584" y="3020100"/>
            <a:ext cx="0" cy="512939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57FC8C0-0261-45E4-9767-D734E12A0388}"/>
              </a:ext>
            </a:extLst>
          </p:cNvPr>
          <p:cNvCxnSpPr>
            <a:cxnSpLocks/>
          </p:cNvCxnSpPr>
          <p:nvPr/>
        </p:nvCxnSpPr>
        <p:spPr>
          <a:xfrm>
            <a:off x="7289650" y="2266246"/>
            <a:ext cx="512941" cy="0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Arc 159">
            <a:extLst>
              <a:ext uri="{FF2B5EF4-FFF2-40B4-BE49-F238E27FC236}">
                <a16:creationId xmlns:a16="http://schemas.microsoft.com/office/drawing/2014/main" id="{76C37EE6-2F9F-4010-9DF5-7DE1FD5FE1DB}"/>
              </a:ext>
            </a:extLst>
          </p:cNvPr>
          <p:cNvSpPr/>
          <p:nvPr/>
        </p:nvSpPr>
        <p:spPr>
          <a:xfrm rot="16200000">
            <a:off x="6439972" y="2274860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EAF9A3A-C5C2-40E5-8AC9-A199A1262810}"/>
              </a:ext>
            </a:extLst>
          </p:cNvPr>
          <p:cNvCxnSpPr>
            <a:cxnSpLocks/>
          </p:cNvCxnSpPr>
          <p:nvPr/>
        </p:nvCxnSpPr>
        <p:spPr>
          <a:xfrm flipH="1" flipV="1">
            <a:off x="6435303" y="2954156"/>
            <a:ext cx="2" cy="512938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Arc 155">
            <a:extLst>
              <a:ext uri="{FF2B5EF4-FFF2-40B4-BE49-F238E27FC236}">
                <a16:creationId xmlns:a16="http://schemas.microsoft.com/office/drawing/2014/main" id="{5B471026-2DC3-47C4-A3FD-6F52C1585C47}"/>
              </a:ext>
            </a:extLst>
          </p:cNvPr>
          <p:cNvSpPr/>
          <p:nvPr/>
        </p:nvSpPr>
        <p:spPr>
          <a:xfrm rot="10800000">
            <a:off x="6435965" y="3591084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14BD1D-7F83-4482-83D0-3D369F86896C}"/>
              </a:ext>
            </a:extLst>
          </p:cNvPr>
          <p:cNvCxnSpPr>
            <a:cxnSpLocks/>
          </p:cNvCxnSpPr>
          <p:nvPr/>
        </p:nvCxnSpPr>
        <p:spPr>
          <a:xfrm>
            <a:off x="7267857" y="4312267"/>
            <a:ext cx="512941" cy="0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Arc 151">
            <a:extLst>
              <a:ext uri="{FF2B5EF4-FFF2-40B4-BE49-F238E27FC236}">
                <a16:creationId xmlns:a16="http://schemas.microsoft.com/office/drawing/2014/main" id="{F8DBB0D6-6D4F-46E4-ACFE-8427C6925457}"/>
              </a:ext>
            </a:extLst>
          </p:cNvPr>
          <p:cNvSpPr/>
          <p:nvPr/>
        </p:nvSpPr>
        <p:spPr>
          <a:xfrm rot="5400000">
            <a:off x="7760645" y="3582363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6C4BE9A-D1F7-4A72-B336-C45B3B4E3125}"/>
              </a:ext>
            </a:extLst>
          </p:cNvPr>
          <p:cNvCxnSpPr>
            <a:cxnSpLocks/>
          </p:cNvCxnSpPr>
          <p:nvPr/>
        </p:nvCxnSpPr>
        <p:spPr>
          <a:xfrm flipH="1">
            <a:off x="6907078" y="2272790"/>
            <a:ext cx="2721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F01FB0-61B4-4E15-B9CA-E85DA935B430}"/>
              </a:ext>
            </a:extLst>
          </p:cNvPr>
          <p:cNvCxnSpPr>
            <a:cxnSpLocks/>
          </p:cNvCxnSpPr>
          <p:nvPr/>
        </p:nvCxnSpPr>
        <p:spPr>
          <a:xfrm>
            <a:off x="6435556" y="2760690"/>
            <a:ext cx="4449" cy="1117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10A7773-DD51-46C6-89D6-03B3F691229F}"/>
              </a:ext>
            </a:extLst>
          </p:cNvPr>
          <p:cNvCxnSpPr>
            <a:cxnSpLocks/>
          </p:cNvCxnSpPr>
          <p:nvPr/>
        </p:nvCxnSpPr>
        <p:spPr>
          <a:xfrm>
            <a:off x="6432417" y="3594500"/>
            <a:ext cx="2450" cy="2721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9A85176-1006-48EA-AC8A-CD61B950F35A}"/>
              </a:ext>
            </a:extLst>
          </p:cNvPr>
          <p:cNvCxnSpPr>
            <a:cxnSpLocks/>
          </p:cNvCxnSpPr>
          <p:nvPr/>
        </p:nvCxnSpPr>
        <p:spPr>
          <a:xfrm>
            <a:off x="6907078" y="4307528"/>
            <a:ext cx="2562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4940B8D-B096-4FF0-804B-0ED15C29E1B3}"/>
              </a:ext>
            </a:extLst>
          </p:cNvPr>
          <p:cNvCxnSpPr>
            <a:cxnSpLocks/>
          </p:cNvCxnSpPr>
          <p:nvPr/>
        </p:nvCxnSpPr>
        <p:spPr>
          <a:xfrm>
            <a:off x="7885348" y="4307528"/>
            <a:ext cx="136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3ADFF6C-DD85-41C7-9C10-D863B134E332}"/>
              </a:ext>
            </a:extLst>
          </p:cNvPr>
          <p:cNvCxnSpPr>
            <a:cxnSpLocks/>
          </p:cNvCxnSpPr>
          <p:nvPr/>
        </p:nvCxnSpPr>
        <p:spPr>
          <a:xfrm flipV="1">
            <a:off x="8487584" y="3609000"/>
            <a:ext cx="534" cy="19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ED79FA1-D31D-4550-8A1A-76EE45E6C782}"/>
              </a:ext>
            </a:extLst>
          </p:cNvPr>
          <p:cNvCxnSpPr>
            <a:cxnSpLocks/>
          </p:cNvCxnSpPr>
          <p:nvPr/>
        </p:nvCxnSpPr>
        <p:spPr>
          <a:xfrm flipH="1" flipV="1">
            <a:off x="8480852" y="2758782"/>
            <a:ext cx="7266" cy="1281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D925223-EF41-4740-90D4-5CE805543C63}"/>
              </a:ext>
            </a:extLst>
          </p:cNvPr>
          <p:cNvCxnSpPr>
            <a:cxnSpLocks/>
          </p:cNvCxnSpPr>
          <p:nvPr/>
        </p:nvCxnSpPr>
        <p:spPr>
          <a:xfrm flipH="1" flipV="1">
            <a:off x="7901310" y="2272790"/>
            <a:ext cx="100532" cy="51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4931616E-F82D-49A2-B866-F846F06E8DBE}"/>
              </a:ext>
            </a:extLst>
          </p:cNvPr>
          <p:cNvSpPr/>
          <p:nvPr/>
        </p:nvSpPr>
        <p:spPr>
          <a:xfrm>
            <a:off x="3671061" y="2353243"/>
            <a:ext cx="1871900" cy="188138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C64A7542-B4F7-4F57-B33C-28A59A9EC647}"/>
              </a:ext>
            </a:extLst>
          </p:cNvPr>
          <p:cNvSpPr/>
          <p:nvPr/>
        </p:nvSpPr>
        <p:spPr>
          <a:xfrm flipH="1">
            <a:off x="3589544" y="2288067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C82F3CC-614E-4E1B-8693-7772AD04A0EE}"/>
              </a:ext>
            </a:extLst>
          </p:cNvPr>
          <p:cNvCxnSpPr>
            <a:cxnSpLocks/>
          </p:cNvCxnSpPr>
          <p:nvPr/>
        </p:nvCxnSpPr>
        <p:spPr>
          <a:xfrm flipH="1">
            <a:off x="3559509" y="3008889"/>
            <a:ext cx="0" cy="512939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9037822-E829-4D56-9F48-D5EE8FEF97E9}"/>
              </a:ext>
            </a:extLst>
          </p:cNvPr>
          <p:cNvCxnSpPr>
            <a:cxnSpLocks/>
          </p:cNvCxnSpPr>
          <p:nvPr/>
        </p:nvCxnSpPr>
        <p:spPr>
          <a:xfrm flipH="1">
            <a:off x="4244502" y="2255035"/>
            <a:ext cx="512941" cy="0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Arc 113">
            <a:extLst>
              <a:ext uri="{FF2B5EF4-FFF2-40B4-BE49-F238E27FC236}">
                <a16:creationId xmlns:a16="http://schemas.microsoft.com/office/drawing/2014/main" id="{04CA9F07-36B1-49D6-8630-45EAE25387E1}"/>
              </a:ext>
            </a:extLst>
          </p:cNvPr>
          <p:cNvSpPr/>
          <p:nvPr/>
        </p:nvSpPr>
        <p:spPr>
          <a:xfrm rot="5400000" flipH="1">
            <a:off x="4885071" y="2263649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F0ADA13-7D49-418F-94C4-81FFAA007D62}"/>
              </a:ext>
            </a:extLst>
          </p:cNvPr>
          <p:cNvCxnSpPr>
            <a:cxnSpLocks/>
          </p:cNvCxnSpPr>
          <p:nvPr/>
        </p:nvCxnSpPr>
        <p:spPr>
          <a:xfrm flipV="1">
            <a:off x="5611788" y="2942945"/>
            <a:ext cx="2" cy="512938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Arc 118">
            <a:extLst>
              <a:ext uri="{FF2B5EF4-FFF2-40B4-BE49-F238E27FC236}">
                <a16:creationId xmlns:a16="http://schemas.microsoft.com/office/drawing/2014/main" id="{DF009BC5-81AD-4C72-A7F9-3FBEE8E811A9}"/>
              </a:ext>
            </a:extLst>
          </p:cNvPr>
          <p:cNvSpPr/>
          <p:nvPr/>
        </p:nvSpPr>
        <p:spPr>
          <a:xfrm rot="10800000" flipH="1">
            <a:off x="4889078" y="3579873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78F00ED-A9A2-430E-A585-11AE1A04C713}"/>
              </a:ext>
            </a:extLst>
          </p:cNvPr>
          <p:cNvCxnSpPr>
            <a:cxnSpLocks/>
          </p:cNvCxnSpPr>
          <p:nvPr/>
        </p:nvCxnSpPr>
        <p:spPr>
          <a:xfrm flipH="1">
            <a:off x="4266295" y="4301056"/>
            <a:ext cx="512941" cy="0"/>
          </a:xfrm>
          <a:prstGeom prst="line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Arc 120">
            <a:extLst>
              <a:ext uri="{FF2B5EF4-FFF2-40B4-BE49-F238E27FC236}">
                <a16:creationId xmlns:a16="http://schemas.microsoft.com/office/drawing/2014/main" id="{D73D5553-52D0-4970-B89F-85C81B3894D5}"/>
              </a:ext>
            </a:extLst>
          </p:cNvPr>
          <p:cNvSpPr/>
          <p:nvPr/>
        </p:nvSpPr>
        <p:spPr>
          <a:xfrm rot="16200000" flipH="1">
            <a:off x="3564398" y="3571152"/>
            <a:ext cx="722050" cy="722050"/>
          </a:xfrm>
          <a:prstGeom prst="arc">
            <a:avLst/>
          </a:prstGeom>
          <a:ln w="38100" cap="rnd" cmpd="sng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CDA866E-F89D-4EE7-8200-1AE99ACE76D7}"/>
              </a:ext>
            </a:extLst>
          </p:cNvPr>
          <p:cNvCxnSpPr>
            <a:cxnSpLocks/>
          </p:cNvCxnSpPr>
          <p:nvPr/>
        </p:nvCxnSpPr>
        <p:spPr>
          <a:xfrm>
            <a:off x="4867825" y="2261579"/>
            <a:ext cx="2721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A4278C0-6946-462C-B2F4-B9E2A6B1BDE5}"/>
              </a:ext>
            </a:extLst>
          </p:cNvPr>
          <p:cNvCxnSpPr>
            <a:cxnSpLocks/>
          </p:cNvCxnSpPr>
          <p:nvPr/>
        </p:nvCxnSpPr>
        <p:spPr>
          <a:xfrm flipH="1">
            <a:off x="5607088" y="2749479"/>
            <a:ext cx="4449" cy="1117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8EA0FDB-EE2F-4828-A9F4-35ACF27BCAE1}"/>
              </a:ext>
            </a:extLst>
          </p:cNvPr>
          <p:cNvCxnSpPr>
            <a:cxnSpLocks/>
          </p:cNvCxnSpPr>
          <p:nvPr/>
        </p:nvCxnSpPr>
        <p:spPr>
          <a:xfrm flipH="1">
            <a:off x="5612226" y="3583289"/>
            <a:ext cx="2450" cy="2721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E1AAB2A-4363-4FBF-8470-0F0450A190E6}"/>
              </a:ext>
            </a:extLst>
          </p:cNvPr>
          <p:cNvCxnSpPr>
            <a:cxnSpLocks/>
          </p:cNvCxnSpPr>
          <p:nvPr/>
        </p:nvCxnSpPr>
        <p:spPr>
          <a:xfrm flipH="1">
            <a:off x="4883787" y="4296317"/>
            <a:ext cx="2562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9B4DCB1-CA9F-4446-9F56-038B9DB3BDFA}"/>
              </a:ext>
            </a:extLst>
          </p:cNvPr>
          <p:cNvCxnSpPr>
            <a:cxnSpLocks/>
          </p:cNvCxnSpPr>
          <p:nvPr/>
        </p:nvCxnSpPr>
        <p:spPr>
          <a:xfrm flipH="1">
            <a:off x="4025667" y="4296317"/>
            <a:ext cx="136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990BD7A-D792-4A4D-BCC8-BBF00E2BB2B7}"/>
              </a:ext>
            </a:extLst>
          </p:cNvPr>
          <p:cNvCxnSpPr>
            <a:cxnSpLocks/>
          </p:cNvCxnSpPr>
          <p:nvPr/>
        </p:nvCxnSpPr>
        <p:spPr>
          <a:xfrm flipH="1" flipV="1">
            <a:off x="3558975" y="3597789"/>
            <a:ext cx="534" cy="19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B67116FB-E40B-444A-8892-DF32F694DEFA}"/>
              </a:ext>
            </a:extLst>
          </p:cNvPr>
          <p:cNvCxnSpPr>
            <a:cxnSpLocks/>
          </p:cNvCxnSpPr>
          <p:nvPr/>
        </p:nvCxnSpPr>
        <p:spPr>
          <a:xfrm flipV="1">
            <a:off x="3558975" y="2747571"/>
            <a:ext cx="7266" cy="1281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22F6109-957D-4094-9FE0-0F6ED1FBDC1F}"/>
              </a:ext>
            </a:extLst>
          </p:cNvPr>
          <p:cNvCxnSpPr>
            <a:cxnSpLocks/>
          </p:cNvCxnSpPr>
          <p:nvPr/>
        </p:nvCxnSpPr>
        <p:spPr>
          <a:xfrm flipV="1">
            <a:off x="4045251" y="2261579"/>
            <a:ext cx="100532" cy="51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C6A2E57-5960-4EB3-95E0-490CF6574063}"/>
              </a:ext>
            </a:extLst>
          </p:cNvPr>
          <p:cNvSpPr/>
          <p:nvPr/>
        </p:nvSpPr>
        <p:spPr>
          <a:xfrm>
            <a:off x="6502569" y="2353243"/>
            <a:ext cx="1871900" cy="188138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790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CC8BF69-9C00-4945-B565-CC90A4FB79CA}"/>
              </a:ext>
            </a:extLst>
          </p:cNvPr>
          <p:cNvGrpSpPr/>
          <p:nvPr/>
        </p:nvGrpSpPr>
        <p:grpSpPr>
          <a:xfrm flipV="1">
            <a:off x="3811293" y="2255637"/>
            <a:ext cx="4198646" cy="1753088"/>
            <a:chOff x="3558975" y="2255035"/>
            <a:chExt cx="4929143" cy="2058099"/>
          </a:xfrm>
        </p:grpSpPr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D89A1F03-AD6F-4999-880E-88696563E37E}"/>
                </a:ext>
              </a:extLst>
            </p:cNvPr>
            <p:cNvSpPr/>
            <p:nvPr/>
          </p:nvSpPr>
          <p:spPr>
            <a:xfrm>
              <a:off x="7735499" y="2299278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C925B3C-D38B-4529-BDC4-D0A1D77F84BB}"/>
                </a:ext>
              </a:extLst>
            </p:cNvPr>
            <p:cNvCxnSpPr>
              <a:cxnSpLocks/>
            </p:cNvCxnSpPr>
            <p:nvPr/>
          </p:nvCxnSpPr>
          <p:spPr>
            <a:xfrm>
              <a:off x="8487584" y="3020100"/>
              <a:ext cx="0" cy="512939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57FC8C0-0261-45E4-9767-D734E12A0388}"/>
                </a:ext>
              </a:extLst>
            </p:cNvPr>
            <p:cNvCxnSpPr>
              <a:cxnSpLocks/>
            </p:cNvCxnSpPr>
            <p:nvPr/>
          </p:nvCxnSpPr>
          <p:spPr>
            <a:xfrm>
              <a:off x="7289650" y="2266246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76C37EE6-2F9F-4010-9DF5-7DE1FD5FE1DB}"/>
                </a:ext>
              </a:extLst>
            </p:cNvPr>
            <p:cNvSpPr/>
            <p:nvPr/>
          </p:nvSpPr>
          <p:spPr>
            <a:xfrm rot="16200000">
              <a:off x="6439972" y="2274860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EAF9A3A-C5C2-40E5-8AC9-A199A12628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5303" y="2954156"/>
              <a:ext cx="2" cy="512938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Arc 155">
              <a:extLst>
                <a:ext uri="{FF2B5EF4-FFF2-40B4-BE49-F238E27FC236}">
                  <a16:creationId xmlns:a16="http://schemas.microsoft.com/office/drawing/2014/main" id="{5B471026-2DC3-47C4-A3FD-6F52C1585C47}"/>
                </a:ext>
              </a:extLst>
            </p:cNvPr>
            <p:cNvSpPr/>
            <p:nvPr/>
          </p:nvSpPr>
          <p:spPr>
            <a:xfrm rot="10800000">
              <a:off x="6435965" y="3591084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C14BD1D-7F83-4482-83D0-3D369F86896C}"/>
                </a:ext>
              </a:extLst>
            </p:cNvPr>
            <p:cNvCxnSpPr>
              <a:cxnSpLocks/>
            </p:cNvCxnSpPr>
            <p:nvPr/>
          </p:nvCxnSpPr>
          <p:spPr>
            <a:xfrm>
              <a:off x="7267857" y="4312267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F8DBB0D6-6D4F-46E4-ACFE-8427C6925457}"/>
                </a:ext>
              </a:extLst>
            </p:cNvPr>
            <p:cNvSpPr/>
            <p:nvPr/>
          </p:nvSpPr>
          <p:spPr>
            <a:xfrm rot="5400000">
              <a:off x="7760645" y="3582363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6C4BE9A-D1F7-4A72-B336-C45B3B4E3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078" y="2272790"/>
              <a:ext cx="27219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6F01FB0-61B4-4E15-B9CA-E85DA935B430}"/>
                </a:ext>
              </a:extLst>
            </p:cNvPr>
            <p:cNvCxnSpPr>
              <a:cxnSpLocks/>
            </p:cNvCxnSpPr>
            <p:nvPr/>
          </p:nvCxnSpPr>
          <p:spPr>
            <a:xfrm>
              <a:off x="6435556" y="2760690"/>
              <a:ext cx="4449" cy="1117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10A7773-DD51-46C6-89D6-03B3F691229F}"/>
                </a:ext>
              </a:extLst>
            </p:cNvPr>
            <p:cNvCxnSpPr>
              <a:cxnSpLocks/>
            </p:cNvCxnSpPr>
            <p:nvPr/>
          </p:nvCxnSpPr>
          <p:spPr>
            <a:xfrm>
              <a:off x="6432417" y="3594500"/>
              <a:ext cx="2450" cy="27210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9A85176-1006-48EA-AC8A-CD61B950F35A}"/>
                </a:ext>
              </a:extLst>
            </p:cNvPr>
            <p:cNvCxnSpPr>
              <a:cxnSpLocks/>
            </p:cNvCxnSpPr>
            <p:nvPr/>
          </p:nvCxnSpPr>
          <p:spPr>
            <a:xfrm>
              <a:off x="6907078" y="4307528"/>
              <a:ext cx="2562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4940B8D-B096-4FF0-804B-0ED15C29E1B3}"/>
                </a:ext>
              </a:extLst>
            </p:cNvPr>
            <p:cNvCxnSpPr>
              <a:cxnSpLocks/>
            </p:cNvCxnSpPr>
            <p:nvPr/>
          </p:nvCxnSpPr>
          <p:spPr>
            <a:xfrm>
              <a:off x="7885348" y="4307528"/>
              <a:ext cx="13607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3ADFF6C-DD85-41C7-9C10-D863B134E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7584" y="3609000"/>
              <a:ext cx="534" cy="19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ED79FA1-D31D-4550-8A1A-76EE45E6C7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80852" y="2758782"/>
              <a:ext cx="7266" cy="1281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D925223-EF41-4740-90D4-5CE805543C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1310" y="2272790"/>
              <a:ext cx="100532" cy="51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: Rounded Corners 255">
              <a:extLst>
                <a:ext uri="{FF2B5EF4-FFF2-40B4-BE49-F238E27FC236}">
                  <a16:creationId xmlns:a16="http://schemas.microsoft.com/office/drawing/2014/main" id="{4931616E-F82D-49A2-B866-F846F06E8DBE}"/>
                </a:ext>
              </a:extLst>
            </p:cNvPr>
            <p:cNvSpPr/>
            <p:nvPr/>
          </p:nvSpPr>
          <p:spPr>
            <a:xfrm>
              <a:off x="3671061" y="2353243"/>
              <a:ext cx="1871900" cy="1881383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C64A7542-B4F7-4F57-B33C-28A59A9EC647}"/>
                </a:ext>
              </a:extLst>
            </p:cNvPr>
            <p:cNvSpPr/>
            <p:nvPr/>
          </p:nvSpPr>
          <p:spPr>
            <a:xfrm flipH="1">
              <a:off x="3589544" y="2288067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C82F3CC-614E-4E1B-8693-7772AD04A0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9509" y="3008889"/>
              <a:ext cx="0" cy="512939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037822-E829-4D56-9F48-D5EE8FEF9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4502" y="2255035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04CA9F07-36B1-49D6-8630-45EAE25387E1}"/>
                </a:ext>
              </a:extLst>
            </p:cNvPr>
            <p:cNvSpPr/>
            <p:nvPr/>
          </p:nvSpPr>
          <p:spPr>
            <a:xfrm rot="5400000" flipH="1">
              <a:off x="4885071" y="2263649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F0ADA13-7D49-418F-94C4-81FFAA007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788" y="2942945"/>
              <a:ext cx="2" cy="512938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Arc 118">
              <a:extLst>
                <a:ext uri="{FF2B5EF4-FFF2-40B4-BE49-F238E27FC236}">
                  <a16:creationId xmlns:a16="http://schemas.microsoft.com/office/drawing/2014/main" id="{DF009BC5-81AD-4C72-A7F9-3FBEE8E811A9}"/>
                </a:ext>
              </a:extLst>
            </p:cNvPr>
            <p:cNvSpPr/>
            <p:nvPr/>
          </p:nvSpPr>
          <p:spPr>
            <a:xfrm rot="10800000" flipH="1">
              <a:off x="4889078" y="3579873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78F00ED-A9A2-430E-A585-11AE1A04C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6295" y="4301056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D73D5553-52D0-4970-B89F-85C81B3894D5}"/>
                </a:ext>
              </a:extLst>
            </p:cNvPr>
            <p:cNvSpPr/>
            <p:nvPr/>
          </p:nvSpPr>
          <p:spPr>
            <a:xfrm rot="16200000" flipH="1">
              <a:off x="3564398" y="3571152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CDA866E-F89D-4EE7-8200-1AE99ACE76D7}"/>
                </a:ext>
              </a:extLst>
            </p:cNvPr>
            <p:cNvCxnSpPr>
              <a:cxnSpLocks/>
            </p:cNvCxnSpPr>
            <p:nvPr/>
          </p:nvCxnSpPr>
          <p:spPr>
            <a:xfrm>
              <a:off x="4867825" y="2261579"/>
              <a:ext cx="27219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4278C0-6946-462C-B2F4-B9E2A6B1B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088" y="2749479"/>
              <a:ext cx="4449" cy="1117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8EA0FDB-EE2F-4828-A9F4-35ACF27BC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2226" y="3583289"/>
              <a:ext cx="2450" cy="27210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1AAB2A-4363-4FBF-8470-0F0450A1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3787" y="4296317"/>
              <a:ext cx="2562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B4DCB1-CA9F-4446-9F56-038B9DB3B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5667" y="4296317"/>
              <a:ext cx="13607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90BD7A-D792-4A4D-BCC8-BBF00E2BB2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8975" y="3597789"/>
              <a:ext cx="534" cy="19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67116FB-E40B-444A-8892-DF32F694D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8975" y="2747571"/>
              <a:ext cx="7266" cy="1281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22F6109-957D-4094-9FE0-0F6ED1FBD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251" y="2261579"/>
              <a:ext cx="100532" cy="51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C6A2E57-5960-4EB3-95E0-490CF6574063}"/>
                </a:ext>
              </a:extLst>
            </p:cNvPr>
            <p:cNvSpPr/>
            <p:nvPr/>
          </p:nvSpPr>
          <p:spPr>
            <a:xfrm>
              <a:off x="6502569" y="2353243"/>
              <a:ext cx="1871900" cy="1881383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67E959-ED78-4435-B002-BA423E46EF43}"/>
              </a:ext>
            </a:extLst>
          </p:cNvPr>
          <p:cNvGrpSpPr/>
          <p:nvPr/>
        </p:nvGrpSpPr>
        <p:grpSpPr>
          <a:xfrm flipV="1">
            <a:off x="3811749" y="4511859"/>
            <a:ext cx="4197734" cy="2136656"/>
            <a:chOff x="3559509" y="2012630"/>
            <a:chExt cx="4928075" cy="2508403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4ED25BAE-9CB1-4D34-9D81-69B50301FC5E}"/>
                </a:ext>
              </a:extLst>
            </p:cNvPr>
            <p:cNvSpPr/>
            <p:nvPr/>
          </p:nvSpPr>
          <p:spPr>
            <a:xfrm>
              <a:off x="7735499" y="2299278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2789F8-0063-4375-90A7-455C2DE8C9FC}"/>
                </a:ext>
              </a:extLst>
            </p:cNvPr>
            <p:cNvCxnSpPr>
              <a:cxnSpLocks/>
            </p:cNvCxnSpPr>
            <p:nvPr/>
          </p:nvCxnSpPr>
          <p:spPr>
            <a:xfrm>
              <a:off x="8487584" y="3020100"/>
              <a:ext cx="0" cy="512939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F59BD5D-9F97-4D79-BD54-056234FDF543}"/>
                </a:ext>
              </a:extLst>
            </p:cNvPr>
            <p:cNvCxnSpPr>
              <a:cxnSpLocks/>
            </p:cNvCxnSpPr>
            <p:nvPr/>
          </p:nvCxnSpPr>
          <p:spPr>
            <a:xfrm>
              <a:off x="7289650" y="2266246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62C9BF75-65C6-4FE8-8A52-036B21CBD1FE}"/>
                </a:ext>
              </a:extLst>
            </p:cNvPr>
            <p:cNvSpPr/>
            <p:nvPr/>
          </p:nvSpPr>
          <p:spPr>
            <a:xfrm rot="16200000">
              <a:off x="6439972" y="2274860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93EB5B4-3403-4612-8E9C-DAD36EA7C8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5303" y="2954156"/>
              <a:ext cx="2" cy="512938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5683D66-0029-4031-8352-B31D6CC4A9AE}"/>
                </a:ext>
              </a:extLst>
            </p:cNvPr>
            <p:cNvSpPr/>
            <p:nvPr/>
          </p:nvSpPr>
          <p:spPr>
            <a:xfrm rot="10800000">
              <a:off x="6435965" y="3591084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928152-E083-4616-9C12-5B19BEDB763F}"/>
                </a:ext>
              </a:extLst>
            </p:cNvPr>
            <p:cNvCxnSpPr>
              <a:cxnSpLocks/>
            </p:cNvCxnSpPr>
            <p:nvPr/>
          </p:nvCxnSpPr>
          <p:spPr>
            <a:xfrm>
              <a:off x="7267857" y="4312267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90E18F08-BD85-4BD3-B360-9530C0B71BD7}"/>
                </a:ext>
              </a:extLst>
            </p:cNvPr>
            <p:cNvSpPr/>
            <p:nvPr/>
          </p:nvSpPr>
          <p:spPr>
            <a:xfrm rot="5400000">
              <a:off x="7760645" y="3582363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3E38202B-E9F3-43B8-8BBF-2615F4A14A52}"/>
                </a:ext>
              </a:extLst>
            </p:cNvPr>
            <p:cNvSpPr/>
            <p:nvPr/>
          </p:nvSpPr>
          <p:spPr>
            <a:xfrm flipH="1">
              <a:off x="3589544" y="2288067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106960-13CB-4093-BE8A-BE0A2FE7C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9509" y="3008889"/>
              <a:ext cx="0" cy="512939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496E077-4ADD-4881-8B74-0F356333B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4502" y="2255035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E24552CA-AE76-40FA-BA40-A5046565586B}"/>
                </a:ext>
              </a:extLst>
            </p:cNvPr>
            <p:cNvSpPr/>
            <p:nvPr/>
          </p:nvSpPr>
          <p:spPr>
            <a:xfrm rot="5400000" flipH="1">
              <a:off x="4885071" y="2263649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F3818D-C853-404C-8A88-E1F800454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788" y="2942945"/>
              <a:ext cx="2" cy="512938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5B1F8477-3ECA-4FB2-8625-85C2670C7A6E}"/>
                </a:ext>
              </a:extLst>
            </p:cNvPr>
            <p:cNvSpPr/>
            <p:nvPr/>
          </p:nvSpPr>
          <p:spPr>
            <a:xfrm rot="10800000" flipH="1">
              <a:off x="4889078" y="3579873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415943-AFE8-4FCB-8ECB-47250A9C7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6295" y="4301056"/>
              <a:ext cx="512941" cy="0"/>
            </a:xfrm>
            <a:prstGeom prst="line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BF355859-BB58-44DD-9B90-E859EC6D5162}"/>
                </a:ext>
              </a:extLst>
            </p:cNvPr>
            <p:cNvSpPr/>
            <p:nvPr/>
          </p:nvSpPr>
          <p:spPr>
            <a:xfrm rot="16200000" flipH="1">
              <a:off x="3564398" y="3571152"/>
              <a:ext cx="722050" cy="722050"/>
            </a:xfrm>
            <a:prstGeom prst="arc">
              <a:avLst/>
            </a:prstGeom>
            <a:ln w="38100" cap="rnd" cmpd="sng">
              <a:solidFill>
                <a:srgbClr val="00B05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0D0F90B-3018-4C0B-8DFA-3D29FF075459}"/>
                </a:ext>
              </a:extLst>
            </p:cNvPr>
            <p:cNvSpPr/>
            <p:nvPr/>
          </p:nvSpPr>
          <p:spPr>
            <a:xfrm>
              <a:off x="4297254" y="4103094"/>
              <a:ext cx="534734" cy="145173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2F8E587-9350-4CBC-9F9B-D0FD761740E2}"/>
                </a:ext>
              </a:extLst>
            </p:cNvPr>
            <p:cNvSpPr/>
            <p:nvPr/>
          </p:nvSpPr>
          <p:spPr>
            <a:xfrm>
              <a:off x="3600807" y="2952779"/>
              <a:ext cx="136950" cy="555251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4E24B7-2381-402A-A6DC-6824EC4F8F67}"/>
                </a:ext>
              </a:extLst>
            </p:cNvPr>
            <p:cNvSpPr/>
            <p:nvPr/>
          </p:nvSpPr>
          <p:spPr>
            <a:xfrm>
              <a:off x="7268375" y="2012630"/>
              <a:ext cx="534734" cy="225306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D812AD6-CB20-4D12-B3F9-8C29D41A2DE8}"/>
                </a:ext>
              </a:extLst>
            </p:cNvPr>
            <p:cNvSpPr/>
            <p:nvPr/>
          </p:nvSpPr>
          <p:spPr>
            <a:xfrm>
              <a:off x="8394611" y="2957953"/>
              <a:ext cx="62869" cy="555251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0205C57-1ADD-485B-B969-EEBC1C9E1EC0}"/>
                </a:ext>
              </a:extLst>
            </p:cNvPr>
            <p:cNvSpPr/>
            <p:nvPr/>
          </p:nvSpPr>
          <p:spPr>
            <a:xfrm>
              <a:off x="7256960" y="4364949"/>
              <a:ext cx="534734" cy="15608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E41DA6-9CDD-409E-9F8E-FF809E579500}"/>
                </a:ext>
              </a:extLst>
            </p:cNvPr>
            <p:cNvSpPr/>
            <p:nvPr/>
          </p:nvSpPr>
          <p:spPr>
            <a:xfrm>
              <a:off x="5410203" y="2952779"/>
              <a:ext cx="136950" cy="555251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B2D6DC-1CD9-47E0-8F4C-09D15A6A74C3}"/>
                </a:ext>
              </a:extLst>
            </p:cNvPr>
            <p:cNvSpPr/>
            <p:nvPr/>
          </p:nvSpPr>
          <p:spPr>
            <a:xfrm>
              <a:off x="6319004" y="2957953"/>
              <a:ext cx="62869" cy="555251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509DE0-ECD7-4B4B-8E21-DB84ACABD6E1}"/>
                </a:ext>
              </a:extLst>
            </p:cNvPr>
            <p:cNvSpPr/>
            <p:nvPr/>
          </p:nvSpPr>
          <p:spPr>
            <a:xfrm>
              <a:off x="4297254" y="2065551"/>
              <a:ext cx="534734" cy="145173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7642921E-231D-4DFF-831F-E9E8529C8801}"/>
                </a:ext>
              </a:extLst>
            </p:cNvPr>
            <p:cNvSpPr/>
            <p:nvPr/>
          </p:nvSpPr>
          <p:spPr>
            <a:xfrm>
              <a:off x="4946991" y="2321864"/>
              <a:ext cx="600162" cy="572700"/>
            </a:xfrm>
            <a:prstGeom prst="arc">
              <a:avLst>
                <a:gd name="adj1" fmla="val 15295727"/>
                <a:gd name="adj2" fmla="val 492765"/>
              </a:avLst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EA25DDFA-E7C4-4B5C-A69F-7CA454296536}"/>
                </a:ext>
              </a:extLst>
            </p:cNvPr>
            <p:cNvSpPr/>
            <p:nvPr/>
          </p:nvSpPr>
          <p:spPr>
            <a:xfrm>
              <a:off x="4945039" y="2321864"/>
              <a:ext cx="600162" cy="572700"/>
            </a:xfrm>
            <a:prstGeom prst="arc">
              <a:avLst>
                <a:gd name="adj1" fmla="val 672492"/>
                <a:gd name="adj2" fmla="val 15163928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1FDEC9B2-34AF-4CBC-BBE1-E90E0DDB88A9}"/>
                </a:ext>
              </a:extLst>
            </p:cNvPr>
            <p:cNvSpPr/>
            <p:nvPr/>
          </p:nvSpPr>
          <p:spPr>
            <a:xfrm>
              <a:off x="7804543" y="2360591"/>
              <a:ext cx="600162" cy="572700"/>
            </a:xfrm>
            <a:prstGeom prst="arc">
              <a:avLst>
                <a:gd name="adj1" fmla="val 15295727"/>
                <a:gd name="adj2" fmla="val 492765"/>
              </a:avLst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4D5C061-8692-4BD3-9790-B1709553BBF9}"/>
                </a:ext>
              </a:extLst>
            </p:cNvPr>
            <p:cNvSpPr/>
            <p:nvPr/>
          </p:nvSpPr>
          <p:spPr>
            <a:xfrm>
              <a:off x="7802591" y="2360591"/>
              <a:ext cx="600162" cy="572700"/>
            </a:xfrm>
            <a:prstGeom prst="arc">
              <a:avLst>
                <a:gd name="adj1" fmla="val 672492"/>
                <a:gd name="adj2" fmla="val 15163928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8857204-62E8-4DC1-9875-2D4C2B7B3367}"/>
                </a:ext>
              </a:extLst>
            </p:cNvPr>
            <p:cNvSpPr/>
            <p:nvPr/>
          </p:nvSpPr>
          <p:spPr>
            <a:xfrm flipH="1">
              <a:off x="3649512" y="2344998"/>
              <a:ext cx="600162" cy="572700"/>
            </a:xfrm>
            <a:prstGeom prst="arc">
              <a:avLst>
                <a:gd name="adj1" fmla="val 15295727"/>
                <a:gd name="adj2" fmla="val 492765"/>
              </a:avLst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7B6D1D66-7C2B-4A03-ABEA-1A997A903BC6}"/>
                </a:ext>
              </a:extLst>
            </p:cNvPr>
            <p:cNvSpPr/>
            <p:nvPr/>
          </p:nvSpPr>
          <p:spPr>
            <a:xfrm flipH="1">
              <a:off x="3651464" y="2344998"/>
              <a:ext cx="600162" cy="572700"/>
            </a:xfrm>
            <a:prstGeom prst="arc">
              <a:avLst>
                <a:gd name="adj1" fmla="val 672492"/>
                <a:gd name="adj2" fmla="val 15163928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0B6B603B-FF7C-41C0-B6FF-06D1E8B643DD}"/>
                </a:ext>
              </a:extLst>
            </p:cNvPr>
            <p:cNvSpPr/>
            <p:nvPr/>
          </p:nvSpPr>
          <p:spPr>
            <a:xfrm flipH="1">
              <a:off x="6524930" y="2335698"/>
              <a:ext cx="600162" cy="572700"/>
            </a:xfrm>
            <a:prstGeom prst="arc">
              <a:avLst>
                <a:gd name="adj1" fmla="val 15295727"/>
                <a:gd name="adj2" fmla="val 492765"/>
              </a:avLst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237ACC3C-916F-4DBD-AA01-64ACC6C8AF56}"/>
                </a:ext>
              </a:extLst>
            </p:cNvPr>
            <p:cNvSpPr/>
            <p:nvPr/>
          </p:nvSpPr>
          <p:spPr>
            <a:xfrm flipH="1">
              <a:off x="6526882" y="2335698"/>
              <a:ext cx="600162" cy="572700"/>
            </a:xfrm>
            <a:prstGeom prst="arc">
              <a:avLst>
                <a:gd name="adj1" fmla="val 672492"/>
                <a:gd name="adj2" fmla="val 15163928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EC0E68CC-12C3-41E7-B30C-B2DC4D037626}"/>
                </a:ext>
              </a:extLst>
            </p:cNvPr>
            <p:cNvSpPr/>
            <p:nvPr/>
          </p:nvSpPr>
          <p:spPr>
            <a:xfrm flipV="1">
              <a:off x="4943781" y="3664995"/>
              <a:ext cx="600162" cy="572700"/>
            </a:xfrm>
            <a:prstGeom prst="arc">
              <a:avLst>
                <a:gd name="adj1" fmla="val 15295727"/>
                <a:gd name="adj2" fmla="val 492765"/>
              </a:avLst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38BFC0F8-8C66-4656-A36F-4352F3FB9F6F}"/>
                </a:ext>
              </a:extLst>
            </p:cNvPr>
            <p:cNvSpPr/>
            <p:nvPr/>
          </p:nvSpPr>
          <p:spPr>
            <a:xfrm flipV="1">
              <a:off x="4941829" y="3664995"/>
              <a:ext cx="600162" cy="572700"/>
            </a:xfrm>
            <a:prstGeom prst="arc">
              <a:avLst>
                <a:gd name="adj1" fmla="val 672492"/>
                <a:gd name="adj2" fmla="val 15163928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EA238452-A42B-4DD3-BAB3-9F09327A18AF}"/>
                </a:ext>
              </a:extLst>
            </p:cNvPr>
            <p:cNvSpPr/>
            <p:nvPr/>
          </p:nvSpPr>
          <p:spPr>
            <a:xfrm flipV="1">
              <a:off x="7794449" y="3689888"/>
              <a:ext cx="600162" cy="572700"/>
            </a:xfrm>
            <a:prstGeom prst="arc">
              <a:avLst>
                <a:gd name="adj1" fmla="val 15295727"/>
                <a:gd name="adj2" fmla="val 492765"/>
              </a:avLst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39B7B091-D20D-446D-AAD0-7857220CBCE0}"/>
                </a:ext>
              </a:extLst>
            </p:cNvPr>
            <p:cNvSpPr/>
            <p:nvPr/>
          </p:nvSpPr>
          <p:spPr>
            <a:xfrm flipV="1">
              <a:off x="7792497" y="3689888"/>
              <a:ext cx="600162" cy="572700"/>
            </a:xfrm>
            <a:prstGeom prst="arc">
              <a:avLst>
                <a:gd name="adj1" fmla="val 672492"/>
                <a:gd name="adj2" fmla="val 15163928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09BA997F-3E9F-4E70-AA36-587665009AD1}"/>
                </a:ext>
              </a:extLst>
            </p:cNvPr>
            <p:cNvSpPr/>
            <p:nvPr/>
          </p:nvSpPr>
          <p:spPr>
            <a:xfrm flipH="1" flipV="1">
              <a:off x="3639418" y="3674295"/>
              <a:ext cx="600162" cy="572700"/>
            </a:xfrm>
            <a:prstGeom prst="arc">
              <a:avLst>
                <a:gd name="adj1" fmla="val 15295727"/>
                <a:gd name="adj2" fmla="val 492765"/>
              </a:avLst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CF92518C-5BCE-48F2-A367-D4D1EA270834}"/>
                </a:ext>
              </a:extLst>
            </p:cNvPr>
            <p:cNvSpPr/>
            <p:nvPr/>
          </p:nvSpPr>
          <p:spPr>
            <a:xfrm flipH="1" flipV="1">
              <a:off x="3641370" y="3674295"/>
              <a:ext cx="600162" cy="572700"/>
            </a:xfrm>
            <a:prstGeom prst="arc">
              <a:avLst>
                <a:gd name="adj1" fmla="val 672492"/>
                <a:gd name="adj2" fmla="val 15163928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55A44851-88B2-47E4-8D7A-2403167E9176}"/>
                </a:ext>
              </a:extLst>
            </p:cNvPr>
            <p:cNvSpPr/>
            <p:nvPr/>
          </p:nvSpPr>
          <p:spPr>
            <a:xfrm flipH="1" flipV="1">
              <a:off x="6514836" y="3664995"/>
              <a:ext cx="600162" cy="572700"/>
            </a:xfrm>
            <a:prstGeom prst="arc">
              <a:avLst>
                <a:gd name="adj1" fmla="val 15295727"/>
                <a:gd name="adj2" fmla="val 492765"/>
              </a:avLst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2256E546-CA8D-4461-8957-571D69184F09}"/>
                </a:ext>
              </a:extLst>
            </p:cNvPr>
            <p:cNvSpPr/>
            <p:nvPr/>
          </p:nvSpPr>
          <p:spPr>
            <a:xfrm flipH="1" flipV="1">
              <a:off x="6516788" y="3664995"/>
              <a:ext cx="600162" cy="572700"/>
            </a:xfrm>
            <a:prstGeom prst="arc">
              <a:avLst>
                <a:gd name="adj1" fmla="val 672492"/>
                <a:gd name="adj2" fmla="val 15163928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460134D-4D1B-4397-9401-A4562A73162D}"/>
              </a:ext>
            </a:extLst>
          </p:cNvPr>
          <p:cNvGrpSpPr/>
          <p:nvPr/>
        </p:nvGrpSpPr>
        <p:grpSpPr>
          <a:xfrm flipV="1">
            <a:off x="4081091" y="224715"/>
            <a:ext cx="3659050" cy="1527788"/>
            <a:chOff x="3558975" y="2255035"/>
            <a:chExt cx="4929143" cy="2058099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85223DD-E816-40FB-9610-B06E9D951CF6}"/>
                </a:ext>
              </a:extLst>
            </p:cNvPr>
            <p:cNvCxnSpPr>
              <a:cxnSpLocks/>
            </p:cNvCxnSpPr>
            <p:nvPr/>
          </p:nvCxnSpPr>
          <p:spPr>
            <a:xfrm>
              <a:off x="5763167" y="2435097"/>
              <a:ext cx="56664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79652B-E59B-4FC8-AF6B-3C91BDEAAD5D}"/>
                </a:ext>
              </a:extLst>
            </p:cNvPr>
            <p:cNvCxnSpPr>
              <a:cxnSpLocks/>
            </p:cNvCxnSpPr>
            <p:nvPr/>
          </p:nvCxnSpPr>
          <p:spPr>
            <a:xfrm>
              <a:off x="5768250" y="4103094"/>
              <a:ext cx="5615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FBB25E4-7E6A-48C7-AE47-7ADACF7726FA}"/>
                </a:ext>
              </a:extLst>
            </p:cNvPr>
            <p:cNvCxnSpPr>
              <a:cxnSpLocks/>
            </p:cNvCxnSpPr>
            <p:nvPr/>
          </p:nvCxnSpPr>
          <p:spPr>
            <a:xfrm>
              <a:off x="5697071" y="3230405"/>
              <a:ext cx="64474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9E2288A-3820-48AA-B7CE-E5DE98F3CE8A}"/>
                </a:ext>
              </a:extLst>
            </p:cNvPr>
            <p:cNvGrpSpPr/>
            <p:nvPr/>
          </p:nvGrpSpPr>
          <p:grpSpPr>
            <a:xfrm>
              <a:off x="6432417" y="2266246"/>
              <a:ext cx="2055701" cy="2046888"/>
              <a:chOff x="6432417" y="2266246"/>
              <a:chExt cx="2055701" cy="2046888"/>
            </a:xfrm>
          </p:grpSpPr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6B888D5E-A326-4525-AB6D-3E2A0370A6E9}"/>
                  </a:ext>
                </a:extLst>
              </p:cNvPr>
              <p:cNvSpPr/>
              <p:nvPr/>
            </p:nvSpPr>
            <p:spPr>
              <a:xfrm>
                <a:off x="7735499" y="2299278"/>
                <a:ext cx="722050" cy="722050"/>
              </a:xfrm>
              <a:prstGeom prst="arc">
                <a:avLst/>
              </a:prstGeom>
              <a:ln w="38100" cap="rnd" cmpd="sng">
                <a:solidFill>
                  <a:srgbClr val="00B05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37C271A-F094-422A-9037-0B5CA9CED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7584" y="3020100"/>
                <a:ext cx="0" cy="512939"/>
              </a:xfrm>
              <a:prstGeom prst="line">
                <a:avLst/>
              </a:prstGeom>
              <a:ln w="38100" cap="rnd" cmpd="sng">
                <a:solidFill>
                  <a:srgbClr val="00B05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7F0D1D1-8A3C-4590-8D4C-D2ECC06EE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9650" y="2266246"/>
                <a:ext cx="512941" cy="0"/>
              </a:xfrm>
              <a:prstGeom prst="line">
                <a:avLst/>
              </a:prstGeom>
              <a:ln w="38100" cap="rnd" cmpd="sng">
                <a:solidFill>
                  <a:srgbClr val="00B05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9CA72C8A-24F6-4482-8AE7-3F827A74D10B}"/>
                  </a:ext>
                </a:extLst>
              </p:cNvPr>
              <p:cNvSpPr/>
              <p:nvPr/>
            </p:nvSpPr>
            <p:spPr>
              <a:xfrm rot="16200000">
                <a:off x="6439972" y="2274860"/>
                <a:ext cx="722050" cy="722050"/>
              </a:xfrm>
              <a:prstGeom prst="arc">
                <a:avLst/>
              </a:prstGeom>
              <a:ln w="38100" cap="rnd" cmpd="sng">
                <a:solidFill>
                  <a:srgbClr val="C0000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F10DE56-775B-4B53-968A-858A41EF12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35303" y="2954156"/>
                <a:ext cx="2" cy="512938"/>
              </a:xfrm>
              <a:prstGeom prst="line">
                <a:avLst/>
              </a:prstGeom>
              <a:ln w="38100" cap="rnd" cmpd="sng">
                <a:solidFill>
                  <a:srgbClr val="C0000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Arc 86">
                <a:extLst>
                  <a:ext uri="{FF2B5EF4-FFF2-40B4-BE49-F238E27FC236}">
                    <a16:creationId xmlns:a16="http://schemas.microsoft.com/office/drawing/2014/main" id="{B0E479D0-3B7D-431D-8339-E654CD6A6134}"/>
                  </a:ext>
                </a:extLst>
              </p:cNvPr>
              <p:cNvSpPr/>
              <p:nvPr/>
            </p:nvSpPr>
            <p:spPr>
              <a:xfrm rot="10800000">
                <a:off x="6435965" y="3591084"/>
                <a:ext cx="722050" cy="722050"/>
              </a:xfrm>
              <a:prstGeom prst="arc">
                <a:avLst/>
              </a:prstGeom>
              <a:ln w="38100" cap="rnd" cmpd="sng">
                <a:solidFill>
                  <a:srgbClr val="C0000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FBE5154-0FFC-4794-82F9-D666EC50B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857" y="4312267"/>
                <a:ext cx="512941" cy="0"/>
              </a:xfrm>
              <a:prstGeom prst="line">
                <a:avLst/>
              </a:prstGeom>
              <a:ln w="38100" cap="rnd" cmpd="sng">
                <a:solidFill>
                  <a:srgbClr val="00B05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6D659AE9-AA48-410A-8ED8-76FE4F4322CB}"/>
                  </a:ext>
                </a:extLst>
              </p:cNvPr>
              <p:cNvSpPr/>
              <p:nvPr/>
            </p:nvSpPr>
            <p:spPr>
              <a:xfrm rot="5400000">
                <a:off x="7760645" y="3582363"/>
                <a:ext cx="722050" cy="722050"/>
              </a:xfrm>
              <a:prstGeom prst="arc">
                <a:avLst/>
              </a:prstGeom>
              <a:ln w="38100" cap="rnd" cmpd="sng">
                <a:solidFill>
                  <a:srgbClr val="00B05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239F7DC-ACA7-4A2F-9610-035A1CB803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078" y="2272790"/>
                <a:ext cx="27219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A46D934-69CC-411C-B570-CB2382247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5556" y="2760690"/>
                <a:ext cx="4449" cy="11176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DFB7787-A67D-49BC-BE1D-0B6B00ECE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2417" y="3594500"/>
                <a:ext cx="2450" cy="27210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F885AC8-2F78-493D-A173-CFF063D40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7078" y="4307528"/>
                <a:ext cx="25622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4B143A9-1AFD-4AD5-A165-853A1294D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5348" y="4307528"/>
                <a:ext cx="13607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00EBE55-F02E-4197-823B-BA86BFEFB9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87584" y="3609000"/>
                <a:ext cx="534" cy="1900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49C410B-58BA-48E4-B6CD-8EE80A1AC2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80852" y="2758782"/>
                <a:ext cx="7266" cy="12817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307E449-FFE0-4283-ADB6-CEA805A791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01310" y="2272790"/>
                <a:ext cx="100532" cy="510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0222354-2E59-4A7D-8CCA-D56E1D5BE842}"/>
                </a:ext>
              </a:extLst>
            </p:cNvPr>
            <p:cNvSpPr/>
            <p:nvPr/>
          </p:nvSpPr>
          <p:spPr>
            <a:xfrm>
              <a:off x="3671061" y="2353243"/>
              <a:ext cx="4693000" cy="1881383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4BF3338-1207-46A4-837B-DAF83618274A}"/>
                </a:ext>
              </a:extLst>
            </p:cNvPr>
            <p:cNvGrpSpPr/>
            <p:nvPr/>
          </p:nvGrpSpPr>
          <p:grpSpPr>
            <a:xfrm flipH="1">
              <a:off x="3558975" y="2255035"/>
              <a:ext cx="2055701" cy="2046888"/>
              <a:chOff x="6432417" y="2266246"/>
              <a:chExt cx="2055701" cy="2046888"/>
            </a:xfrm>
          </p:grpSpPr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1DDC8958-E916-4B95-AE4C-6F805E03F5DB}"/>
                  </a:ext>
                </a:extLst>
              </p:cNvPr>
              <p:cNvSpPr/>
              <p:nvPr/>
            </p:nvSpPr>
            <p:spPr>
              <a:xfrm>
                <a:off x="7735499" y="2299278"/>
                <a:ext cx="722050" cy="722050"/>
              </a:xfrm>
              <a:prstGeom prst="arc">
                <a:avLst/>
              </a:prstGeom>
              <a:ln w="38100" cap="rnd" cmpd="sng">
                <a:solidFill>
                  <a:srgbClr val="00B05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59472B5-8B94-495D-95C2-F51053845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7584" y="3020100"/>
                <a:ext cx="0" cy="512939"/>
              </a:xfrm>
              <a:prstGeom prst="line">
                <a:avLst/>
              </a:prstGeom>
              <a:ln w="38100" cap="rnd" cmpd="sng">
                <a:solidFill>
                  <a:srgbClr val="00B05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90EC4FD-842A-4288-A8C9-BCF5E6AD6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9650" y="2266246"/>
                <a:ext cx="512941" cy="0"/>
              </a:xfrm>
              <a:prstGeom prst="line">
                <a:avLst/>
              </a:prstGeom>
              <a:ln w="38100" cap="rnd" cmpd="sng">
                <a:solidFill>
                  <a:srgbClr val="00B05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BD44C736-1108-4C08-ADB1-AFC4760CCB4E}"/>
                  </a:ext>
                </a:extLst>
              </p:cNvPr>
              <p:cNvSpPr/>
              <p:nvPr/>
            </p:nvSpPr>
            <p:spPr>
              <a:xfrm rot="16200000">
                <a:off x="6439972" y="2274860"/>
                <a:ext cx="722050" cy="722050"/>
              </a:xfrm>
              <a:prstGeom prst="arc">
                <a:avLst/>
              </a:prstGeom>
              <a:ln w="38100" cap="rnd" cmpd="sng">
                <a:solidFill>
                  <a:srgbClr val="C0000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8B1328C2-428A-4F19-85C4-6FB60ACE68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35303" y="2954156"/>
                <a:ext cx="2" cy="512938"/>
              </a:xfrm>
              <a:prstGeom prst="line">
                <a:avLst/>
              </a:prstGeom>
              <a:ln w="38100" cap="rnd" cmpd="sng">
                <a:solidFill>
                  <a:srgbClr val="C0000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521944CD-0E03-480F-9388-02679CBDBE91}"/>
                  </a:ext>
                </a:extLst>
              </p:cNvPr>
              <p:cNvSpPr/>
              <p:nvPr/>
            </p:nvSpPr>
            <p:spPr>
              <a:xfrm rot="10800000">
                <a:off x="6435965" y="3591084"/>
                <a:ext cx="722050" cy="722050"/>
              </a:xfrm>
              <a:prstGeom prst="arc">
                <a:avLst/>
              </a:prstGeom>
              <a:ln w="38100" cap="rnd" cmpd="sng">
                <a:solidFill>
                  <a:srgbClr val="C0000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B9EE4B7-CD0A-4588-94B1-E2B25413D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857" y="4312267"/>
                <a:ext cx="512941" cy="0"/>
              </a:xfrm>
              <a:prstGeom prst="line">
                <a:avLst/>
              </a:prstGeom>
              <a:ln w="38100" cap="rnd" cmpd="sng">
                <a:solidFill>
                  <a:srgbClr val="00B05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54191B50-2247-4120-87D5-3791B132792C}"/>
                  </a:ext>
                </a:extLst>
              </p:cNvPr>
              <p:cNvSpPr/>
              <p:nvPr/>
            </p:nvSpPr>
            <p:spPr>
              <a:xfrm rot="5400000">
                <a:off x="7760645" y="3582363"/>
                <a:ext cx="722050" cy="722050"/>
              </a:xfrm>
              <a:prstGeom prst="arc">
                <a:avLst/>
              </a:prstGeom>
              <a:ln w="38100" cap="rnd" cmpd="sng">
                <a:solidFill>
                  <a:srgbClr val="00B050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E2A6E64-80DC-402F-A1C0-129538D48D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078" y="2272790"/>
                <a:ext cx="27219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3DA15C0-1D50-4A95-AEDB-23056890C3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5556" y="2760690"/>
                <a:ext cx="4449" cy="11176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B86193F-7CA7-40BF-99C0-F6E23AFE46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2417" y="3594500"/>
                <a:ext cx="2450" cy="27210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A9159A-A008-473C-987B-8D57C1026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7078" y="4307528"/>
                <a:ext cx="25622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B76A950-5A9F-424C-81F4-E0783D1ED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5348" y="4307528"/>
                <a:ext cx="13607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4585CA3-6459-48AB-999D-4B0D435C38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87584" y="3609000"/>
                <a:ext cx="534" cy="1900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5C45085-55F4-49FA-A83C-885510E343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80852" y="2758782"/>
                <a:ext cx="7266" cy="12817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E76C37C-60AD-4037-9698-71D1E83E7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01310" y="2272790"/>
                <a:ext cx="100532" cy="510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7DC031-2C6B-4FAD-BB3C-7426274B25D4}"/>
              </a:ext>
            </a:extLst>
          </p:cNvPr>
          <p:cNvCxnSpPr/>
          <p:nvPr/>
        </p:nvCxnSpPr>
        <p:spPr>
          <a:xfrm>
            <a:off x="1906249" y="2004070"/>
            <a:ext cx="837950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76C546B-678F-4EDC-9BA8-8F0DFE6EBA15}"/>
              </a:ext>
            </a:extLst>
          </p:cNvPr>
          <p:cNvCxnSpPr/>
          <p:nvPr/>
        </p:nvCxnSpPr>
        <p:spPr>
          <a:xfrm>
            <a:off x="1793823" y="4260292"/>
            <a:ext cx="837950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702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689F20-8479-4A71-93B4-F283CF9306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0691" y="37166"/>
            <a:ext cx="8665026" cy="1563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9486CD-8A40-4B91-80A4-3886ED04E4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139" y="1606924"/>
            <a:ext cx="8689360" cy="51365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954A2F-6D0E-4D51-9E95-6DD4D251A773}"/>
              </a:ext>
            </a:extLst>
          </p:cNvPr>
          <p:cNvSpPr/>
          <p:nvPr/>
        </p:nvSpPr>
        <p:spPr>
          <a:xfrm>
            <a:off x="8640436" y="1577498"/>
            <a:ext cx="308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hlinkClick r:id="rId5"/>
              </a:rPr>
              <a:t>https://vimeo.com/238243199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5242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911211-DE7B-4A61-ACE1-AB6BE4F229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493" y="1620370"/>
            <a:ext cx="8689359" cy="5116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E100C-CF77-4FB1-979B-9B103E6895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0691" y="37166"/>
            <a:ext cx="8665026" cy="15832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FF4865-90E2-46F5-8200-1FE4774C4EC1}"/>
              </a:ext>
            </a:extLst>
          </p:cNvPr>
          <p:cNvSpPr/>
          <p:nvPr/>
        </p:nvSpPr>
        <p:spPr>
          <a:xfrm>
            <a:off x="8640436" y="1577498"/>
            <a:ext cx="308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hlinkClick r:id="rId5"/>
              </a:rPr>
              <a:t>https://vimeo.com/238243199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4442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rc 248">
            <a:extLst>
              <a:ext uri="{FF2B5EF4-FFF2-40B4-BE49-F238E27FC236}">
                <a16:creationId xmlns:a16="http://schemas.microsoft.com/office/drawing/2014/main" id="{4F1208A5-29AA-4A1E-8BA7-447203ECC4DF}"/>
              </a:ext>
            </a:extLst>
          </p:cNvPr>
          <p:cNvSpPr/>
          <p:nvPr/>
        </p:nvSpPr>
        <p:spPr>
          <a:xfrm flipH="1" flipV="1">
            <a:off x="5798634" y="2141723"/>
            <a:ext cx="3053226" cy="3077047"/>
          </a:xfrm>
          <a:prstGeom prst="arc">
            <a:avLst>
              <a:gd name="adj1" fmla="val 15295727"/>
              <a:gd name="adj2" fmla="val 49276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4E8E-79DA-4151-8368-D8AF50D3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264" y="327018"/>
            <a:ext cx="5937755" cy="3101983"/>
          </a:xfrm>
        </p:spPr>
        <p:txBody>
          <a:bodyPr/>
          <a:lstStyle/>
          <a:p>
            <a:r>
              <a:rPr lang="en-CA" dirty="0"/>
              <a:t>How best to represent a shape ?</a:t>
            </a:r>
          </a:p>
          <a:p>
            <a:pPr lvl="1"/>
            <a:r>
              <a:rPr lang="en-CA" dirty="0"/>
              <a:t>Mathematical accuracy</a:t>
            </a:r>
          </a:p>
          <a:p>
            <a:pPr lvl="1"/>
            <a:r>
              <a:rPr lang="en-CA" dirty="0"/>
              <a:t>Fast computation</a:t>
            </a:r>
          </a:p>
          <a:p>
            <a:r>
              <a:rPr lang="en-CA" dirty="0"/>
              <a:t>How to represent any shape 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phere">
                <a:extLst>
                  <a:ext uri="{FF2B5EF4-FFF2-40B4-BE49-F238E27FC236}">
                    <a16:creationId xmlns:a16="http://schemas.microsoft.com/office/drawing/2014/main" id="{5DE6C1A3-A086-435E-A6E5-A3779475C9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01015" y="4391973"/>
              <a:ext cx="2293733" cy="231276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93733" cy="231276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phere">
                <a:extLst>
                  <a:ext uri="{FF2B5EF4-FFF2-40B4-BE49-F238E27FC236}">
                    <a16:creationId xmlns:a16="http://schemas.microsoft.com/office/drawing/2014/main" id="{5DE6C1A3-A086-435E-A6E5-A3779475C9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1015" y="4391973"/>
                <a:ext cx="2293733" cy="2312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ylinder">
                <a:extLst>
                  <a:ext uri="{FF2B5EF4-FFF2-40B4-BE49-F238E27FC236}">
                    <a16:creationId xmlns:a16="http://schemas.microsoft.com/office/drawing/2014/main" id="{D7CA359B-9FCC-47A2-91DD-6A184FB5B9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62430" y="3256876"/>
              <a:ext cx="1977432" cy="307132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77432" cy="3071329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251258" ay="537788" az="40933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930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ylinder">
                <a:extLst>
                  <a:ext uri="{FF2B5EF4-FFF2-40B4-BE49-F238E27FC236}">
                    <a16:creationId xmlns:a16="http://schemas.microsoft.com/office/drawing/2014/main" id="{D7CA359B-9FCC-47A2-91DD-6A184FB5B9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2430" y="3256876"/>
                <a:ext cx="1977432" cy="3071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ube">
                <a:extLst>
                  <a:ext uri="{FF2B5EF4-FFF2-40B4-BE49-F238E27FC236}">
                    <a16:creationId xmlns:a16="http://schemas.microsoft.com/office/drawing/2014/main" id="{EB60138D-1E5D-4F15-8626-F8F32DA97C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2442" y="327017"/>
              <a:ext cx="2518676" cy="250856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518676" cy="250856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3546342" ay="261258" az="-43389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9706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ube">
                <a:extLst>
                  <a:ext uri="{FF2B5EF4-FFF2-40B4-BE49-F238E27FC236}">
                    <a16:creationId xmlns:a16="http://schemas.microsoft.com/office/drawing/2014/main" id="{EB60138D-1E5D-4F15-8626-F8F32DA97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2442" y="327017"/>
                <a:ext cx="2518676" cy="25085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584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Block Arc 244">
            <a:extLst>
              <a:ext uri="{FF2B5EF4-FFF2-40B4-BE49-F238E27FC236}">
                <a16:creationId xmlns:a16="http://schemas.microsoft.com/office/drawing/2014/main" id="{DF76D381-6305-4229-A3C1-5D6F8377BAA8}"/>
              </a:ext>
            </a:extLst>
          </p:cNvPr>
          <p:cNvSpPr/>
          <p:nvPr/>
        </p:nvSpPr>
        <p:spPr>
          <a:xfrm>
            <a:off x="4705221" y="993148"/>
            <a:ext cx="5205184" cy="5524520"/>
          </a:xfrm>
          <a:prstGeom prst="blockArc">
            <a:avLst>
              <a:gd name="adj1" fmla="val 11566750"/>
              <a:gd name="adj2" fmla="val 4577151"/>
              <a:gd name="adj3" fmla="val 34601"/>
            </a:avLst>
          </a:prstGeom>
          <a:gradFill flip="none" rotWithShape="1">
            <a:gsLst>
              <a:gs pos="24000">
                <a:schemeClr val="bg1">
                  <a:alpha val="25000"/>
                </a:schemeClr>
              </a:gs>
              <a:gs pos="35000">
                <a:srgbClr val="C00000">
                  <a:tint val="66000"/>
                  <a:satMod val="160000"/>
                  <a:alpha val="15000"/>
                </a:srgbClr>
              </a:gs>
              <a:gs pos="50000">
                <a:srgbClr val="C00000">
                  <a:tint val="44500"/>
                  <a:satMod val="160000"/>
                  <a:alpha val="1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40" name="Arc 239">
            <a:extLst>
              <a:ext uri="{FF2B5EF4-FFF2-40B4-BE49-F238E27FC236}">
                <a16:creationId xmlns:a16="http://schemas.microsoft.com/office/drawing/2014/main" id="{3C55D7BA-D8D8-4FA5-A155-266601189ED0}"/>
              </a:ext>
            </a:extLst>
          </p:cNvPr>
          <p:cNvSpPr/>
          <p:nvPr/>
        </p:nvSpPr>
        <p:spPr>
          <a:xfrm flipH="1" flipV="1">
            <a:off x="5804981" y="2145478"/>
            <a:ext cx="3053226" cy="3077047"/>
          </a:xfrm>
          <a:prstGeom prst="arc">
            <a:avLst>
              <a:gd name="adj1" fmla="val 1031390"/>
              <a:gd name="adj2" fmla="val 14890481"/>
            </a:avLst>
          </a:prstGeom>
          <a:ln w="4032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9" name="Arc 238">
            <a:extLst>
              <a:ext uri="{FF2B5EF4-FFF2-40B4-BE49-F238E27FC236}">
                <a16:creationId xmlns:a16="http://schemas.microsoft.com/office/drawing/2014/main" id="{EBA4DCD0-BF3B-457E-AB35-00DD803D649D}"/>
              </a:ext>
            </a:extLst>
          </p:cNvPr>
          <p:cNvSpPr/>
          <p:nvPr/>
        </p:nvSpPr>
        <p:spPr>
          <a:xfrm flipH="1" flipV="1">
            <a:off x="5809529" y="2141723"/>
            <a:ext cx="3053226" cy="3077047"/>
          </a:xfrm>
          <a:prstGeom prst="arc">
            <a:avLst>
              <a:gd name="adj1" fmla="val 1031390"/>
              <a:gd name="adj2" fmla="val 14890481"/>
            </a:avLst>
          </a:prstGeom>
          <a:ln w="403225" cap="rnd">
            <a:solidFill>
              <a:schemeClr val="accent5">
                <a:lumMod val="60000"/>
                <a:lumOff val="40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8" name="Arc 237">
            <a:extLst>
              <a:ext uri="{FF2B5EF4-FFF2-40B4-BE49-F238E27FC236}">
                <a16:creationId xmlns:a16="http://schemas.microsoft.com/office/drawing/2014/main" id="{8D83BA00-6F49-4CF0-B34F-D676DB4F948E}"/>
              </a:ext>
            </a:extLst>
          </p:cNvPr>
          <p:cNvSpPr/>
          <p:nvPr/>
        </p:nvSpPr>
        <p:spPr>
          <a:xfrm flipH="1" flipV="1">
            <a:off x="5796425" y="2141723"/>
            <a:ext cx="3053226" cy="3077047"/>
          </a:xfrm>
          <a:prstGeom prst="arc">
            <a:avLst>
              <a:gd name="adj1" fmla="val 672492"/>
              <a:gd name="adj2" fmla="val 15163928"/>
            </a:avLst>
          </a:prstGeom>
          <a:ln w="152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01217D3A-E315-445F-9F99-EADFFE715007}"/>
              </a:ext>
            </a:extLst>
          </p:cNvPr>
          <p:cNvSpPr/>
          <p:nvPr/>
        </p:nvSpPr>
        <p:spPr>
          <a:xfrm flipH="1" flipV="1">
            <a:off x="5798634" y="2141723"/>
            <a:ext cx="3053226" cy="3077047"/>
          </a:xfrm>
          <a:prstGeom prst="arc">
            <a:avLst>
              <a:gd name="adj1" fmla="val 15295727"/>
              <a:gd name="adj2" fmla="val 49276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6D77944-A42C-48D5-8B9B-33C5E3AF79AA}"/>
              </a:ext>
            </a:extLst>
          </p:cNvPr>
          <p:cNvSpPr/>
          <p:nvPr/>
        </p:nvSpPr>
        <p:spPr>
          <a:xfrm flipH="1" flipV="1">
            <a:off x="5800843" y="2141723"/>
            <a:ext cx="3053226" cy="3077047"/>
          </a:xfrm>
          <a:prstGeom prst="arc">
            <a:avLst>
              <a:gd name="adj1" fmla="val 672492"/>
              <a:gd name="adj2" fmla="val 15163928"/>
            </a:avLst>
          </a:prstGeom>
          <a:ln w="152400" cap="rnd">
            <a:solidFill>
              <a:schemeClr val="accent6">
                <a:lumMod val="60000"/>
                <a:lumOff val="40000"/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1D796B8-779C-42BD-9A6A-060CF2A5B671}"/>
                  </a:ext>
                </a:extLst>
              </p14:cNvPr>
              <p14:cNvContentPartPr/>
              <p14:nvPr/>
            </p14:nvContentPartPr>
            <p14:xfrm>
              <a:off x="7058564" y="219082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1D796B8-779C-42BD-9A6A-060CF2A5B6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2564" y="215518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9DF82A5-8DF1-44F4-8C26-949D97C84948}"/>
                  </a:ext>
                </a:extLst>
              </p14:cNvPr>
              <p14:cNvContentPartPr/>
              <p14:nvPr/>
            </p14:nvContentPartPr>
            <p14:xfrm>
              <a:off x="6121844" y="271498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9DF82A5-8DF1-44F4-8C26-949D97C849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5844" y="267898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74BE84-A407-4C80-86BC-74B22BA3F755}"/>
                  </a:ext>
                </a:extLst>
              </p14:cNvPr>
              <p14:cNvContentPartPr/>
              <p14:nvPr/>
            </p14:nvContentPartPr>
            <p14:xfrm>
              <a:off x="6288884" y="2503308"/>
              <a:ext cx="78480" cy="55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74BE84-A407-4C80-86BC-74B22BA3F7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2884" y="2467539"/>
                <a:ext cx="150120" cy="126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59834EC-276E-41EB-8673-530106E3DD51}"/>
                  </a:ext>
                </a:extLst>
              </p14:cNvPr>
              <p14:cNvContentPartPr/>
              <p14:nvPr/>
            </p14:nvContentPartPr>
            <p14:xfrm>
              <a:off x="6768404" y="222430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59834EC-276E-41EB-8673-530106E3DD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2404" y="218866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FC54408-5DD4-496C-99EE-AF3A80B01814}"/>
                  </a:ext>
                </a:extLst>
              </p14:cNvPr>
              <p14:cNvContentPartPr/>
              <p14:nvPr/>
            </p14:nvContentPartPr>
            <p14:xfrm>
              <a:off x="6456284" y="2302068"/>
              <a:ext cx="195480" cy="117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FC54408-5DD4-496C-99EE-AF3A80B018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0644" y="2266428"/>
                <a:ext cx="2671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5E85E9A-58E8-4490-8307-5951740D3FCC}"/>
                  </a:ext>
                </a:extLst>
              </p14:cNvPr>
              <p14:cNvContentPartPr/>
              <p14:nvPr/>
            </p14:nvContentPartPr>
            <p14:xfrm>
              <a:off x="6963884" y="2185428"/>
              <a:ext cx="100440" cy="11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5E85E9A-58E8-4490-8307-5951740D3F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28013" y="2150553"/>
                <a:ext cx="171824" cy="80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813E89C-DB61-46F1-A1BB-89F0986A9C15}"/>
                  </a:ext>
                </a:extLst>
              </p14:cNvPr>
              <p14:cNvContentPartPr/>
              <p14:nvPr/>
            </p14:nvContentPartPr>
            <p14:xfrm>
              <a:off x="8184644" y="2425188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813E89C-DB61-46F1-A1BB-89F0986A9C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49004" y="238918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A4B2694-5C0B-4D2B-BB2A-6B34EC63A74F}"/>
                  </a:ext>
                </a:extLst>
              </p14:cNvPr>
              <p14:cNvContentPartPr/>
              <p14:nvPr/>
            </p14:nvContentPartPr>
            <p14:xfrm>
              <a:off x="8402084" y="2581068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A4B2694-5C0B-4D2B-BB2A-6B34EC63A7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6084" y="254506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2C10841-660F-48CF-875B-36B395159FF7}"/>
                  </a:ext>
                </a:extLst>
              </p14:cNvPr>
              <p14:cNvContentPartPr/>
              <p14:nvPr/>
            </p14:nvContentPartPr>
            <p14:xfrm>
              <a:off x="8602964" y="2804268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2C10841-660F-48CF-875B-36B395159F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7324" y="276826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B3847E9-2B2B-463E-9615-F6B1088AF5CE}"/>
                  </a:ext>
                </a:extLst>
              </p14:cNvPr>
              <p14:cNvContentPartPr/>
              <p14:nvPr/>
            </p14:nvContentPartPr>
            <p14:xfrm>
              <a:off x="8758844" y="3149868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B3847E9-2B2B-463E-9615-F6B1088AF5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3204" y="311422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2D389C4-E28D-448B-BCF6-4DA942FCC269}"/>
                  </a:ext>
                </a:extLst>
              </p14:cNvPr>
              <p14:cNvContentPartPr/>
              <p14:nvPr/>
            </p14:nvContentPartPr>
            <p14:xfrm>
              <a:off x="8853884" y="3579348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2D389C4-E28D-448B-BCF6-4DA942FCC2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7884" y="354334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D56816B-0992-4F64-A13F-7B87CF931D97}"/>
                  </a:ext>
                </a:extLst>
              </p14:cNvPr>
              <p14:cNvContentPartPr/>
              <p14:nvPr/>
            </p14:nvContentPartPr>
            <p14:xfrm>
              <a:off x="8838039" y="3952145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D56816B-0992-4F64-A13F-7B87CF931D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02039" y="39161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FC80907-3784-4A96-A78F-A5525B797A60}"/>
                  </a:ext>
                </a:extLst>
              </p14:cNvPr>
              <p14:cNvContentPartPr/>
              <p14:nvPr/>
            </p14:nvContentPartPr>
            <p14:xfrm>
              <a:off x="8793759" y="4095425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FC80907-3784-4A96-A78F-A5525B797A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8119" y="40594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98EEFF6-492B-4FF2-BB6E-954F2A4B5FA7}"/>
                  </a:ext>
                </a:extLst>
              </p14:cNvPr>
              <p14:cNvContentPartPr/>
              <p14:nvPr/>
            </p14:nvContentPartPr>
            <p14:xfrm>
              <a:off x="8741559" y="4252385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98EEFF6-492B-4FF2-BB6E-954F2A4B5F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5919" y="42163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BAF155B-3724-42B4-9A89-8D82232F142B}"/>
                  </a:ext>
                </a:extLst>
              </p14:cNvPr>
              <p14:cNvContentPartPr/>
              <p14:nvPr/>
            </p14:nvContentPartPr>
            <p14:xfrm>
              <a:off x="8661639" y="4392785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BAF155B-3724-42B4-9A89-8D82232F14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5999" y="43567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4DEC465-453F-467D-8B83-0E8F6D83E2E1}"/>
                  </a:ext>
                </a:extLst>
              </p14:cNvPr>
              <p14:cNvContentPartPr/>
              <p14:nvPr/>
            </p14:nvContentPartPr>
            <p14:xfrm>
              <a:off x="8573799" y="4568825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4DEC465-453F-467D-8B83-0E8F6D83E2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7799" y="45331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41F20E1-D138-4A94-8426-2EA8BE15375F}"/>
                  </a:ext>
                </a:extLst>
              </p14:cNvPr>
              <p14:cNvContentPartPr/>
              <p14:nvPr/>
            </p14:nvContentPartPr>
            <p14:xfrm>
              <a:off x="8490999" y="4695545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41F20E1-D138-4A94-8426-2EA8BE1537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4999" y="46599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CAFA236-371A-4403-8511-7BF42BDADA02}"/>
                  </a:ext>
                </a:extLst>
              </p14:cNvPr>
              <p14:cNvContentPartPr/>
              <p14:nvPr/>
            </p14:nvContentPartPr>
            <p14:xfrm>
              <a:off x="8854599" y="3742625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CAFA236-371A-4403-8511-7BF42BDADA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8599" y="37069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D2E0EBC-11F5-4B59-B328-A6DB3FB09B68}"/>
                  </a:ext>
                </a:extLst>
              </p14:cNvPr>
              <p14:cNvContentPartPr/>
              <p14:nvPr/>
            </p14:nvContentPartPr>
            <p14:xfrm>
              <a:off x="8851719" y="3456065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D2E0EBC-11F5-4B59-B328-A6DB3FB09B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6079" y="34204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0010337-F4A6-4382-9BF0-8CA48777BE73}"/>
                  </a:ext>
                </a:extLst>
              </p14:cNvPr>
              <p14:cNvContentPartPr/>
              <p14:nvPr/>
            </p14:nvContentPartPr>
            <p14:xfrm>
              <a:off x="8813199" y="3310265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0010337-F4A6-4382-9BF0-8CA48777BE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7199" y="32746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B3476BC-A78C-4911-ADFF-41ED417FDF60}"/>
                  </a:ext>
                </a:extLst>
              </p14:cNvPr>
              <p14:cNvContentPartPr/>
              <p14:nvPr/>
            </p14:nvContentPartPr>
            <p14:xfrm>
              <a:off x="8675319" y="2960705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B3476BC-A78C-4911-ADFF-41ED417FDF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679" y="29247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7B09148-F1FA-4393-8C1D-2F7F6A7EAC88}"/>
                  </a:ext>
                </a:extLst>
              </p14:cNvPr>
              <p14:cNvContentPartPr/>
              <p14:nvPr/>
            </p14:nvContentPartPr>
            <p14:xfrm>
              <a:off x="8482719" y="2671265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7B09148-F1FA-4393-8C1D-2F7F6A7EAC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47079" y="26352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7510A80-0DE2-4B00-92B4-447A1C7F9514}"/>
                  </a:ext>
                </a:extLst>
              </p14:cNvPr>
              <p14:cNvContentPartPr/>
              <p14:nvPr/>
            </p14:nvContentPartPr>
            <p14:xfrm>
              <a:off x="7242524" y="2139545"/>
              <a:ext cx="217440" cy="7003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7510A80-0DE2-4B00-92B4-447A1C7F951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06884" y="2103056"/>
                <a:ext cx="289080" cy="80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73832FA-0940-404D-AFBA-4CA947867903}"/>
                  </a:ext>
                </a:extLst>
              </p14:cNvPr>
              <p14:cNvContentPartPr/>
              <p14:nvPr/>
            </p14:nvContentPartPr>
            <p14:xfrm>
              <a:off x="6202119" y="2649305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73832FA-0940-404D-AFBA-4CA9478679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6479" y="26133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2CAA1C1-5BF3-4B39-BFFE-8EF7D47F1866}"/>
                  </a:ext>
                </a:extLst>
              </p14:cNvPr>
              <p14:cNvContentPartPr/>
              <p14:nvPr/>
            </p14:nvContentPartPr>
            <p14:xfrm>
              <a:off x="7122279" y="2142785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2CAA1C1-5BF3-4B39-BFFE-8EF7D47F18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6279" y="21067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E694F3B-3414-46D1-BF0F-6E902F18324A}"/>
                  </a:ext>
                </a:extLst>
              </p14:cNvPr>
              <p14:cNvContentPartPr/>
              <p14:nvPr/>
            </p14:nvContentPartPr>
            <p14:xfrm>
              <a:off x="7627004" y="2179668"/>
              <a:ext cx="340560" cy="117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E694F3B-3414-46D1-BF0F-6E902F18324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91326" y="2144028"/>
                <a:ext cx="412276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19AD480-764C-4F9E-9BE5-631CB8F5DE61}"/>
                  </a:ext>
                </a:extLst>
              </p14:cNvPr>
              <p14:cNvContentPartPr/>
              <p14:nvPr/>
            </p14:nvContentPartPr>
            <p14:xfrm>
              <a:off x="8377959" y="2561105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19AD480-764C-4F9E-9BE5-631CB8F5DE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2319" y="25254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50C3B51-E3A9-442D-9F75-38D43CAE418F}"/>
                  </a:ext>
                </a:extLst>
              </p14:cNvPr>
              <p14:cNvContentPartPr/>
              <p14:nvPr/>
            </p14:nvContentPartPr>
            <p14:xfrm>
              <a:off x="8736159" y="3087065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50C3B51-E3A9-442D-9F75-38D43CAE41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0159" y="30514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2683EB9-74A9-4240-A7EC-6FDB9F73573C}"/>
                  </a:ext>
                </a:extLst>
              </p14:cNvPr>
              <p14:cNvContentPartPr/>
              <p14:nvPr/>
            </p14:nvContentPartPr>
            <p14:xfrm>
              <a:off x="8829759" y="3379025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2683EB9-74A9-4240-A7EC-6FDB9F7357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4119" y="33433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254C857-9CD2-4A6E-8A4C-D2B902B4923D}"/>
                  </a:ext>
                </a:extLst>
              </p14:cNvPr>
              <p14:cNvContentPartPr/>
              <p14:nvPr/>
            </p14:nvContentPartPr>
            <p14:xfrm>
              <a:off x="8849199" y="3627065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254C857-9CD2-4A6E-8A4C-D2B902B492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3199" y="35914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999C5A7-CFC6-4358-B400-FA92CDE9813D}"/>
                  </a:ext>
                </a:extLst>
              </p14:cNvPr>
              <p14:cNvContentPartPr/>
              <p14:nvPr/>
            </p14:nvContentPartPr>
            <p14:xfrm>
              <a:off x="8854599" y="3819665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999C5A7-CFC6-4358-B400-FA92CDE981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8599" y="37840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E5408F1-64C8-404F-9114-53CD28DAF9B4}"/>
                  </a:ext>
                </a:extLst>
              </p14:cNvPr>
              <p14:cNvContentPartPr/>
              <p14:nvPr/>
            </p14:nvContentPartPr>
            <p14:xfrm>
              <a:off x="8653359" y="2875025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E5408F1-64C8-404F-9114-53CD28DAF9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7719" y="28393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58913C2-A82F-4C93-B232-3439454CC4EB}"/>
                  </a:ext>
                </a:extLst>
              </p14:cNvPr>
              <p14:cNvContentPartPr/>
              <p14:nvPr/>
            </p14:nvContentPartPr>
            <p14:xfrm>
              <a:off x="6026079" y="2858465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58913C2-A82F-4C93-B232-3439454CC4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0079" y="28228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629005C-43DE-4EDA-91BA-F1EE6BFBD259}"/>
                  </a:ext>
                </a:extLst>
              </p14:cNvPr>
              <p14:cNvContentPartPr/>
              <p14:nvPr/>
            </p14:nvContentPartPr>
            <p14:xfrm>
              <a:off x="6086559" y="2781425"/>
              <a:ext cx="36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629005C-43DE-4EDA-91BA-F1EE6BFBD2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0559" y="27457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9C4FFA5-39AC-48CD-BC76-2827B6EBB088}"/>
                  </a:ext>
                </a:extLst>
              </p14:cNvPr>
              <p14:cNvContentPartPr/>
              <p14:nvPr/>
            </p14:nvContentPartPr>
            <p14:xfrm>
              <a:off x="7838319" y="4871945"/>
              <a:ext cx="471240" cy="2566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9C4FFA5-39AC-48CD-BC76-2827B6EBB08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02319" y="4835945"/>
                <a:ext cx="54288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5E0B8A7-6B31-4396-B106-841160A2324C}"/>
                  </a:ext>
                </a:extLst>
              </p14:cNvPr>
              <p14:cNvContentPartPr/>
              <p14:nvPr/>
            </p14:nvContentPartPr>
            <p14:xfrm>
              <a:off x="8364279" y="4833425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5E0B8A7-6B31-4396-B106-841160A232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28639" y="47977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553306E-0D36-4A97-B73E-9C2105EB12D6}"/>
                  </a:ext>
                </a:extLst>
              </p14:cNvPr>
              <p14:cNvContentPartPr/>
              <p14:nvPr/>
            </p14:nvContentPartPr>
            <p14:xfrm>
              <a:off x="8405679" y="4753505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553306E-0D36-4A97-B73E-9C2105EB1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70039" y="47175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2B1A1C1-EEB2-4F4E-B5EB-5BF2900155B4}"/>
                  </a:ext>
                </a:extLst>
              </p14:cNvPr>
              <p14:cNvContentPartPr/>
              <p14:nvPr/>
            </p14:nvContentPartPr>
            <p14:xfrm>
              <a:off x="8524119" y="4646225"/>
              <a:ext cx="360" cy="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2B1A1C1-EEB2-4F4E-B5EB-5BF2900155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88119" y="46102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DACE2F9-FEF4-4D64-BBF8-8B8AEF1CDBF3}"/>
                  </a:ext>
                </a:extLst>
              </p14:cNvPr>
              <p14:cNvContentPartPr/>
              <p14:nvPr/>
            </p14:nvContentPartPr>
            <p14:xfrm>
              <a:off x="5827719" y="2899865"/>
              <a:ext cx="179280" cy="462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DACE2F9-FEF4-4D64-BBF8-8B8AEF1CDBF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91719" y="2864225"/>
                <a:ext cx="25092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2854476-ADA3-4A7D-950F-69B5E630DAF6}"/>
                  </a:ext>
                </a:extLst>
              </p14:cNvPr>
              <p14:cNvContentPartPr/>
              <p14:nvPr/>
            </p14:nvContentPartPr>
            <p14:xfrm>
              <a:off x="6494079" y="3869345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2854476-ADA3-4A7D-950F-69B5E630DAF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458439" y="38337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F871492-75D8-4171-9734-E7B892EFAE25}"/>
                  </a:ext>
                </a:extLst>
              </p14:cNvPr>
              <p14:cNvContentPartPr/>
              <p14:nvPr/>
            </p14:nvContentPartPr>
            <p14:xfrm>
              <a:off x="5340279" y="3800585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F871492-75D8-4171-9734-E7B892EFAE2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04279" y="37645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B3BD9F8-FA37-4018-8683-9200667746BB}"/>
                  </a:ext>
                </a:extLst>
              </p14:cNvPr>
              <p14:cNvContentPartPr/>
              <p14:nvPr/>
            </p14:nvContentPartPr>
            <p14:xfrm>
              <a:off x="5700999" y="2844785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B3BD9F8-FA37-4018-8683-9200667746B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665359" y="28091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B1482B7-77E3-4F29-926C-3D2AAD160A3B}"/>
                  </a:ext>
                </a:extLst>
              </p14:cNvPr>
              <p14:cNvContentPartPr/>
              <p14:nvPr/>
            </p14:nvContentPartPr>
            <p14:xfrm>
              <a:off x="6171879" y="3120185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B1482B7-77E3-4F29-926C-3D2AAD160A3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136239" y="30845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E8BA0E8-969B-4686-9338-9C9F07FDDABE}"/>
                  </a:ext>
                </a:extLst>
              </p14:cNvPr>
              <p14:cNvContentPartPr/>
              <p14:nvPr/>
            </p14:nvContentPartPr>
            <p14:xfrm>
              <a:off x="5992959" y="3233225"/>
              <a:ext cx="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E8BA0E8-969B-4686-9338-9C9F07FDDAB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956959" y="31975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47B6D88-2832-4C27-9C84-D152FF118B9E}"/>
                  </a:ext>
                </a:extLst>
              </p14:cNvPr>
              <p14:cNvContentPartPr/>
              <p14:nvPr/>
            </p14:nvContentPartPr>
            <p14:xfrm>
              <a:off x="8256999" y="3037745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47B6D88-2832-4C27-9C84-D152FF118B9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220999" y="30017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CBFC474-C6E6-4C22-B18A-86F4D9591E50}"/>
                  </a:ext>
                </a:extLst>
              </p14:cNvPr>
              <p14:cNvContentPartPr/>
              <p14:nvPr/>
            </p14:nvContentPartPr>
            <p14:xfrm>
              <a:off x="7741839" y="3031985"/>
              <a:ext cx="360" cy="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CBFC474-C6E6-4C22-B18A-86F4D9591E5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706199" y="29963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CA56872-BBB4-4409-B9AD-F0F053DAFF69}"/>
                  </a:ext>
                </a:extLst>
              </p14:cNvPr>
              <p14:cNvContentPartPr/>
              <p14:nvPr/>
            </p14:nvContentPartPr>
            <p14:xfrm>
              <a:off x="7279239" y="2773145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CA56872-BBB4-4409-B9AD-F0F053DAFF6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43239" y="27375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D0FCF9B-9470-44E0-AAA9-4D0566CF4D88}"/>
                  </a:ext>
                </a:extLst>
              </p14:cNvPr>
              <p14:cNvContentPartPr/>
              <p14:nvPr/>
            </p14:nvContentPartPr>
            <p14:xfrm>
              <a:off x="7956759" y="1730945"/>
              <a:ext cx="23400" cy="18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D0FCF9B-9470-44E0-AAA9-4D0566CF4D8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20759" y="1695305"/>
                <a:ext cx="95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E815C00-98B9-4C95-B629-F51A164E36BA}"/>
                  </a:ext>
                </a:extLst>
              </p14:cNvPr>
              <p14:cNvContentPartPr/>
              <p14:nvPr/>
            </p14:nvContentPartPr>
            <p14:xfrm>
              <a:off x="9446799" y="2497745"/>
              <a:ext cx="360" cy="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E815C00-98B9-4C95-B629-F51A164E36B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410799" y="24621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EDBDC0A-3C6F-4AFA-956D-1E36582AAC93}"/>
                  </a:ext>
                </a:extLst>
              </p14:cNvPr>
              <p14:cNvContentPartPr/>
              <p14:nvPr/>
            </p14:nvContentPartPr>
            <p14:xfrm>
              <a:off x="9697359" y="3395585"/>
              <a:ext cx="360" cy="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EDBDC0A-3C6F-4AFA-956D-1E36582AAC9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661359" y="33599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162A370-ED3E-4A4C-B0B1-3D546284AF75}"/>
                  </a:ext>
                </a:extLst>
              </p14:cNvPr>
              <p14:cNvContentPartPr/>
              <p14:nvPr/>
            </p14:nvContentPartPr>
            <p14:xfrm>
              <a:off x="9165999" y="1792505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162A370-ED3E-4A4C-B0B1-3D546284AF7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129999" y="17568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1C69D7F-FEB1-4655-8D4B-6121F0B4534A}"/>
                  </a:ext>
                </a:extLst>
              </p14:cNvPr>
              <p14:cNvContentPartPr/>
              <p14:nvPr/>
            </p14:nvContentPartPr>
            <p14:xfrm>
              <a:off x="6992679" y="1476065"/>
              <a:ext cx="360" cy="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1C69D7F-FEB1-4655-8D4B-6121F0B4534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57039" y="14400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BFD8AC5-EBB9-4259-BCF1-6F471859EED7}"/>
                  </a:ext>
                </a:extLst>
              </p14:cNvPr>
              <p14:cNvContentPartPr/>
              <p14:nvPr/>
            </p14:nvContentPartPr>
            <p14:xfrm>
              <a:off x="6351159" y="1723745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BFD8AC5-EBB9-4259-BCF1-6F471859EED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15159" y="16881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07166A8-C0AB-4525-A6B4-5B9E7A0251C9}"/>
                  </a:ext>
                </a:extLst>
              </p14:cNvPr>
              <p14:cNvContentPartPr/>
              <p14:nvPr/>
            </p14:nvContentPartPr>
            <p14:xfrm>
              <a:off x="7036599" y="1759745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07166A8-C0AB-4525-A6B4-5B9E7A0251C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00959" y="17237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4CDB67F-EF6C-4715-9658-EAAA22F92F75}"/>
                  </a:ext>
                </a:extLst>
              </p14:cNvPr>
              <p14:cNvContentPartPr/>
              <p14:nvPr/>
            </p14:nvContentPartPr>
            <p14:xfrm>
              <a:off x="8182479" y="1423505"/>
              <a:ext cx="14400" cy="151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4CDB67F-EF6C-4715-9658-EAAA22F92F7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46839" y="1387865"/>
                <a:ext cx="860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C6BB097-76EB-4601-906A-22AA897DA020}"/>
                  </a:ext>
                </a:extLst>
              </p14:cNvPr>
              <p14:cNvContentPartPr/>
              <p14:nvPr/>
            </p14:nvContentPartPr>
            <p14:xfrm>
              <a:off x="8612319" y="3805985"/>
              <a:ext cx="36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C6BB097-76EB-4601-906A-22AA897DA02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576319" y="37703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5122D71-6D38-4605-BB86-DC8D88CC8D20}"/>
                  </a:ext>
                </a:extLst>
              </p14:cNvPr>
              <p14:cNvContentPartPr/>
              <p14:nvPr/>
            </p14:nvContentPartPr>
            <p14:xfrm>
              <a:off x="8234679" y="4461545"/>
              <a:ext cx="360" cy="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5122D71-6D38-4605-BB86-DC8D88CC8D2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199039" y="44259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6D290E9-7F86-489F-B3A3-58F4705CCE6B}"/>
                  </a:ext>
                </a:extLst>
              </p14:cNvPr>
              <p14:cNvContentPartPr/>
              <p14:nvPr/>
            </p14:nvContentPartPr>
            <p14:xfrm>
              <a:off x="7871439" y="4635065"/>
              <a:ext cx="360" cy="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6D290E9-7F86-489F-B3A3-58F4705CCE6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35439" y="45990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2CD9436-FCDE-42D3-B0A4-ED5225F7A10F}"/>
                  </a:ext>
                </a:extLst>
              </p14:cNvPr>
              <p14:cNvContentPartPr/>
              <p14:nvPr/>
            </p14:nvContentPartPr>
            <p14:xfrm>
              <a:off x="7871439" y="4998665"/>
              <a:ext cx="360" cy="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2CD9436-FCDE-42D3-B0A4-ED5225F7A10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35439" y="49626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E0ACCC5-9D55-4A50-8BE6-D9F940FFF46C}"/>
                  </a:ext>
                </a:extLst>
              </p14:cNvPr>
              <p14:cNvContentPartPr/>
              <p14:nvPr/>
            </p14:nvContentPartPr>
            <p14:xfrm>
              <a:off x="7474719" y="5083985"/>
              <a:ext cx="360" cy="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E0ACCC5-9D55-4A50-8BE6-D9F940FFF46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38719" y="50483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CDBDCA9-EEBE-40F2-9714-836E089707E3}"/>
                  </a:ext>
                </a:extLst>
              </p14:cNvPr>
              <p14:cNvContentPartPr/>
              <p14:nvPr/>
            </p14:nvContentPartPr>
            <p14:xfrm>
              <a:off x="5888199" y="3335105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CDBDCA9-EEBE-40F2-9714-836E089707E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852559" y="32991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394B5CC-56CF-498A-952F-92CFB493F393}"/>
                  </a:ext>
                </a:extLst>
              </p14:cNvPr>
              <p14:cNvContentPartPr/>
              <p14:nvPr/>
            </p14:nvContentPartPr>
            <p14:xfrm>
              <a:off x="5965239" y="3147905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394B5CC-56CF-498A-952F-92CFB493F39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929599" y="31119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6CB5EEF-E9B3-4C01-9537-289DAB21B220}"/>
                  </a:ext>
                </a:extLst>
              </p14:cNvPr>
              <p14:cNvContentPartPr/>
              <p14:nvPr/>
            </p14:nvContentPartPr>
            <p14:xfrm>
              <a:off x="5979279" y="3070865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6CB5EEF-E9B3-4C01-9537-289DAB21B22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943279" y="30348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E57551D-841E-40DE-A0ED-167D0570BFE7}"/>
                  </a:ext>
                </a:extLst>
              </p14:cNvPr>
              <p14:cNvContentPartPr/>
              <p14:nvPr/>
            </p14:nvContentPartPr>
            <p14:xfrm>
              <a:off x="5792079" y="3219545"/>
              <a:ext cx="360" cy="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E57551D-841E-40DE-A0ED-167D0570BFE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756079" y="31835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619CACB-8976-45EC-B4DF-35CC37579411}"/>
                  </a:ext>
                </a:extLst>
              </p14:cNvPr>
              <p14:cNvContentPartPr/>
              <p14:nvPr/>
            </p14:nvContentPartPr>
            <p14:xfrm>
              <a:off x="5888199" y="2985185"/>
              <a:ext cx="360" cy="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619CACB-8976-45EC-B4DF-35CC3757941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852559" y="29495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A9FFC67-D18C-4146-AD18-C782A26930C9}"/>
                  </a:ext>
                </a:extLst>
              </p14:cNvPr>
              <p14:cNvContentPartPr/>
              <p14:nvPr/>
            </p14:nvContentPartPr>
            <p14:xfrm>
              <a:off x="5981799" y="2819945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A9FFC67-D18C-4146-AD18-C782A26930C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946159" y="27843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3FF5EBE-87E4-4BDC-BB98-B78F7DAFC00D}"/>
                  </a:ext>
                </a:extLst>
              </p14:cNvPr>
              <p14:cNvContentPartPr/>
              <p14:nvPr/>
            </p14:nvContentPartPr>
            <p14:xfrm>
              <a:off x="6284919" y="2646425"/>
              <a:ext cx="360" cy="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3FF5EBE-87E4-4BDC-BB98-B78F7DAFC00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248919" y="26107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ED0FAE3-8ABC-4159-87CD-7D4D414C9218}"/>
                  </a:ext>
                </a:extLst>
              </p14:cNvPr>
              <p14:cNvContentPartPr/>
              <p14:nvPr/>
            </p14:nvContentPartPr>
            <p14:xfrm>
              <a:off x="6397959" y="2572265"/>
              <a:ext cx="360" cy="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ED0FAE3-8ABC-4159-87CD-7D4D414C921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361959" y="25362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D80A5E8-7055-4875-9058-BC06A839E471}"/>
                  </a:ext>
                </a:extLst>
              </p14:cNvPr>
              <p14:cNvContentPartPr/>
              <p14:nvPr/>
            </p14:nvContentPartPr>
            <p14:xfrm>
              <a:off x="6298599" y="2456345"/>
              <a:ext cx="360" cy="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D80A5E8-7055-4875-9058-BC06A839E47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262959" y="24207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5E7F547-0BF0-4A75-B653-E52BF12FD85B}"/>
                  </a:ext>
                </a:extLst>
              </p14:cNvPr>
              <p14:cNvContentPartPr/>
              <p14:nvPr/>
            </p14:nvContentPartPr>
            <p14:xfrm>
              <a:off x="6598839" y="2258345"/>
              <a:ext cx="36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5E7F547-0BF0-4A75-B653-E52BF12FD85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563199" y="22223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BA4376F-E0E9-4708-946F-527D1AADEA24}"/>
                  </a:ext>
                </a:extLst>
              </p14:cNvPr>
              <p14:cNvContentPartPr/>
              <p14:nvPr/>
            </p14:nvContentPartPr>
            <p14:xfrm>
              <a:off x="6810879" y="2156105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BA4376F-E0E9-4708-946F-527D1AADEA2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75239" y="21204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C07BB82-EFB9-433D-94D5-01CDE337C6B9}"/>
                  </a:ext>
                </a:extLst>
              </p14:cNvPr>
              <p14:cNvContentPartPr/>
              <p14:nvPr/>
            </p14:nvContentPartPr>
            <p14:xfrm>
              <a:off x="7036599" y="2079065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C07BB82-EFB9-433D-94D5-01CDE337C6B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000959" y="20434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3EE63B2-AD0F-4835-BB9A-A7C8B9FCC486}"/>
                  </a:ext>
                </a:extLst>
              </p14:cNvPr>
              <p14:cNvContentPartPr/>
              <p14:nvPr/>
            </p14:nvContentPartPr>
            <p14:xfrm>
              <a:off x="7257279" y="2076545"/>
              <a:ext cx="360" cy="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3EE63B2-AD0F-4835-BB9A-A7C8B9FCC48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221279" y="20405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8F35843-C898-4D4C-973B-E4F77A5520D3}"/>
                  </a:ext>
                </a:extLst>
              </p14:cNvPr>
              <p14:cNvContentPartPr/>
              <p14:nvPr/>
            </p14:nvContentPartPr>
            <p14:xfrm>
              <a:off x="7455639" y="2081945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8F35843-C898-4D4C-973B-E4F77A5520D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419639" y="20463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018A002-326A-4B04-B421-EF06B1876480}"/>
                  </a:ext>
                </a:extLst>
              </p14:cNvPr>
              <p14:cNvContentPartPr/>
              <p14:nvPr/>
            </p14:nvContentPartPr>
            <p14:xfrm>
              <a:off x="6954159" y="2233505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018A002-326A-4B04-B421-EF06B187648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918159" y="21975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8186D5E-CF24-468B-9F26-A255CC17957D}"/>
                  </a:ext>
                </a:extLst>
              </p14:cNvPr>
              <p14:cNvContentPartPr/>
              <p14:nvPr/>
            </p14:nvContentPartPr>
            <p14:xfrm>
              <a:off x="6681279" y="2423585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8186D5E-CF24-468B-9F26-A255CC17957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645639" y="23875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B5FAF3C-232B-4E57-8887-2C86D85CA4A0}"/>
                  </a:ext>
                </a:extLst>
              </p14:cNvPr>
              <p14:cNvContentPartPr/>
              <p14:nvPr/>
            </p14:nvContentPartPr>
            <p14:xfrm>
              <a:off x="7405599" y="2219825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B5FAF3C-232B-4E57-8887-2C86D85CA4A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369959" y="21838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E2F9B67-2641-4950-83ED-A7BACDD99A5C}"/>
                  </a:ext>
                </a:extLst>
              </p14:cNvPr>
              <p14:cNvContentPartPr/>
              <p14:nvPr/>
            </p14:nvContentPartPr>
            <p14:xfrm>
              <a:off x="7670199" y="2327105"/>
              <a:ext cx="360" cy="3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E2F9B67-2641-4950-83ED-A7BACDD99A5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634559" y="22911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EFC75A3-EEDE-4E2B-AF73-8E89B267FB8D}"/>
                  </a:ext>
                </a:extLst>
              </p14:cNvPr>
              <p14:cNvContentPartPr/>
              <p14:nvPr/>
            </p14:nvContentPartPr>
            <p14:xfrm>
              <a:off x="8020119" y="2530865"/>
              <a:ext cx="360" cy="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EFC75A3-EEDE-4E2B-AF73-8E89B267FB8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84119" y="24948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DD707CB-B924-4F44-9803-FE88C69D1DD6}"/>
                  </a:ext>
                </a:extLst>
              </p14:cNvPr>
              <p14:cNvContentPartPr/>
              <p14:nvPr/>
            </p14:nvContentPartPr>
            <p14:xfrm>
              <a:off x="8014719" y="2428985"/>
              <a:ext cx="360" cy="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DD707CB-B924-4F44-9803-FE88C69D1DD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78719" y="23929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D885D99-457A-4A92-BF80-450A9690CC15}"/>
                  </a:ext>
                </a:extLst>
              </p14:cNvPr>
              <p14:cNvContentPartPr/>
              <p14:nvPr/>
            </p14:nvContentPartPr>
            <p14:xfrm>
              <a:off x="8270679" y="2795465"/>
              <a:ext cx="360" cy="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D885D99-457A-4A92-BF80-450A9690CC1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235039" y="27594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27DCD5F-19FE-4F82-9072-367800FA7912}"/>
                  </a:ext>
                </a:extLst>
              </p14:cNvPr>
              <p14:cNvContentPartPr/>
              <p14:nvPr/>
            </p14:nvContentPartPr>
            <p14:xfrm>
              <a:off x="8490999" y="3156185"/>
              <a:ext cx="360" cy="3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27DCD5F-19FE-4F82-9072-367800FA791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454999" y="31201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04A255D-B90E-4C10-90E9-00A321CD9857}"/>
                  </a:ext>
                </a:extLst>
              </p14:cNvPr>
              <p14:cNvContentPartPr/>
              <p14:nvPr/>
            </p14:nvContentPartPr>
            <p14:xfrm>
              <a:off x="8521239" y="3949265"/>
              <a:ext cx="360" cy="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04A255D-B90E-4C10-90E9-00A321CD985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485599" y="39136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4300DEE-0E70-4230-B51E-82FBAAE883E9}"/>
                  </a:ext>
                </a:extLst>
              </p14:cNvPr>
              <p14:cNvContentPartPr/>
              <p14:nvPr/>
            </p14:nvContentPartPr>
            <p14:xfrm>
              <a:off x="8394519" y="4392785"/>
              <a:ext cx="360" cy="3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4300DEE-0E70-4230-B51E-82FBAAE883E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358879" y="43567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6E52F78-4930-4056-AFA4-8EBD2FDF2DCE}"/>
                  </a:ext>
                </a:extLst>
              </p14:cNvPr>
              <p14:cNvContentPartPr/>
              <p14:nvPr/>
            </p14:nvContentPartPr>
            <p14:xfrm>
              <a:off x="8030919" y="4866545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6E52F78-4930-4056-AFA4-8EBD2FDF2DC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95279" y="48305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E23AF78-6E5F-45FF-86E0-DB086BCC63C1}"/>
                  </a:ext>
                </a:extLst>
              </p14:cNvPr>
              <p14:cNvContentPartPr/>
              <p14:nvPr/>
            </p14:nvContentPartPr>
            <p14:xfrm>
              <a:off x="8196519" y="4874825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E23AF78-6E5F-45FF-86E0-DB086BCC63C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160519" y="48388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42B1C0E-E735-43A3-90A3-E052261D912D}"/>
                  </a:ext>
                </a:extLst>
              </p14:cNvPr>
              <p14:cNvContentPartPr/>
              <p14:nvPr/>
            </p14:nvContentPartPr>
            <p14:xfrm>
              <a:off x="8584599" y="4249505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42B1C0E-E735-43A3-90A3-E052261D912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548599" y="42138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39E2D2F-2719-4EB7-927C-E21FF67B8715}"/>
                  </a:ext>
                </a:extLst>
              </p14:cNvPr>
              <p14:cNvContentPartPr/>
              <p14:nvPr/>
            </p14:nvContentPartPr>
            <p14:xfrm>
              <a:off x="8703039" y="3996065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39E2D2F-2719-4EB7-927C-E21FF67B871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667399" y="39604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DAAED8B-E445-481B-B348-17E36B55412B}"/>
                  </a:ext>
                </a:extLst>
              </p14:cNvPr>
              <p14:cNvContentPartPr/>
              <p14:nvPr/>
            </p14:nvContentPartPr>
            <p14:xfrm>
              <a:off x="8736159" y="3511505"/>
              <a:ext cx="360" cy="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DAAED8B-E445-481B-B348-17E36B55412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700159" y="34755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B532853-D182-4713-BED7-2C78788FE2A7}"/>
                  </a:ext>
                </a:extLst>
              </p14:cNvPr>
              <p14:cNvContentPartPr/>
              <p14:nvPr/>
            </p14:nvContentPartPr>
            <p14:xfrm>
              <a:off x="8581719" y="3409265"/>
              <a:ext cx="360" cy="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B532853-D182-4713-BED7-2C78788FE2A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546079" y="33736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0FF69A4-250D-4011-A957-8C6DDC4938A3}"/>
                  </a:ext>
                </a:extLst>
              </p14:cNvPr>
              <p14:cNvContentPartPr/>
              <p14:nvPr/>
            </p14:nvContentPartPr>
            <p14:xfrm>
              <a:off x="8474439" y="2819945"/>
              <a:ext cx="360" cy="3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0FF69A4-250D-4011-A957-8C6DDC4938A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438799" y="27843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5D41251-9843-420F-94A1-5D511D574BC7}"/>
                  </a:ext>
                </a:extLst>
              </p14:cNvPr>
              <p14:cNvContentPartPr/>
              <p14:nvPr/>
            </p14:nvContentPartPr>
            <p14:xfrm>
              <a:off x="8510079" y="3026585"/>
              <a:ext cx="360" cy="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5D41251-9843-420F-94A1-5D511D574BC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474439" y="29909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1D3A389-8558-4F7D-80C5-9EEA8C1C88E9}"/>
                  </a:ext>
                </a:extLst>
              </p14:cNvPr>
              <p14:cNvContentPartPr/>
              <p14:nvPr/>
            </p14:nvContentPartPr>
            <p14:xfrm>
              <a:off x="8262399" y="4614545"/>
              <a:ext cx="108720" cy="320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1D3A389-8558-4F7D-80C5-9EEA8C1C88E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226518" y="4578905"/>
                <a:ext cx="180124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F4FE6E3-17EA-4730-BE05-4BACE50BA2D9}"/>
                  </a:ext>
                </a:extLst>
              </p14:cNvPr>
              <p14:cNvContentPartPr/>
              <p14:nvPr/>
            </p14:nvContentPartPr>
            <p14:xfrm>
              <a:off x="8108319" y="2178425"/>
              <a:ext cx="360" cy="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F4FE6E3-17EA-4730-BE05-4BACE50BA2D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072319" y="21424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32245D5-FCFC-4BE0-9200-36707AA85D14}"/>
                  </a:ext>
                </a:extLst>
              </p14:cNvPr>
              <p14:cNvContentPartPr/>
              <p14:nvPr/>
            </p14:nvContentPartPr>
            <p14:xfrm>
              <a:off x="7714479" y="2065385"/>
              <a:ext cx="36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32245D5-FCFC-4BE0-9200-36707AA85D1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678479" y="20293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3E7F8F0-A551-4553-AD9B-4E53A153FAE9}"/>
                  </a:ext>
                </a:extLst>
              </p14:cNvPr>
              <p14:cNvContentPartPr/>
              <p14:nvPr/>
            </p14:nvContentPartPr>
            <p14:xfrm>
              <a:off x="8469039" y="2354825"/>
              <a:ext cx="360" cy="3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3E7F8F0-A551-4553-AD9B-4E53A153FAE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433039" y="23188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F53504F-7ADE-474F-8F5E-FC5D01A49864}"/>
                  </a:ext>
                </a:extLst>
              </p14:cNvPr>
              <p14:cNvContentPartPr/>
              <p14:nvPr/>
            </p14:nvContentPartPr>
            <p14:xfrm>
              <a:off x="8780079" y="2641025"/>
              <a:ext cx="360" cy="3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F53504F-7ADE-474F-8F5E-FC5D01A4986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744439" y="26050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FBC6AA02-3088-4121-B720-37ECE8A27A02}"/>
                  </a:ext>
                </a:extLst>
              </p14:cNvPr>
              <p14:cNvContentPartPr/>
              <p14:nvPr/>
            </p14:nvContentPartPr>
            <p14:xfrm>
              <a:off x="9063759" y="3224945"/>
              <a:ext cx="360" cy="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FBC6AA02-3088-4121-B720-37ECE8A27A0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028119" y="31889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91DB008-B7BB-43A0-983D-2AF0B0AC7DB4}"/>
                  </a:ext>
                </a:extLst>
              </p14:cNvPr>
              <p14:cNvContentPartPr/>
              <p14:nvPr/>
            </p14:nvContentPartPr>
            <p14:xfrm>
              <a:off x="9080319" y="4015145"/>
              <a:ext cx="360" cy="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91DB008-B7BB-43A0-983D-2AF0B0AC7DB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044679" y="39795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B178D9C-196C-46E8-8398-BD748CF115FF}"/>
                  </a:ext>
                </a:extLst>
              </p14:cNvPr>
              <p14:cNvContentPartPr/>
              <p14:nvPr/>
            </p14:nvContentPartPr>
            <p14:xfrm>
              <a:off x="8730759" y="4607705"/>
              <a:ext cx="3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B178D9C-196C-46E8-8398-BD748CF115F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694759" y="45717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2027015-982E-4E08-827B-E26BF3064729}"/>
                  </a:ext>
                </a:extLst>
              </p14:cNvPr>
              <p14:cNvContentPartPr/>
              <p14:nvPr/>
            </p14:nvContentPartPr>
            <p14:xfrm>
              <a:off x="8427639" y="4946465"/>
              <a:ext cx="360" cy="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2027015-982E-4E08-827B-E26BF306472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391999" y="49104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FFFEECF-4E9C-451E-A1EC-924F5CAF8426}"/>
                  </a:ext>
                </a:extLst>
              </p14:cNvPr>
              <p14:cNvContentPartPr/>
              <p14:nvPr/>
            </p14:nvContentPartPr>
            <p14:xfrm>
              <a:off x="9055839" y="3682145"/>
              <a:ext cx="360" cy="3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FFFEECF-4E9C-451E-A1EC-924F5CAF842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019839" y="36461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C20DEC3-741C-4754-AAB4-06CBACD4BB61}"/>
                  </a:ext>
                </a:extLst>
              </p14:cNvPr>
              <p14:cNvContentPartPr/>
              <p14:nvPr/>
            </p14:nvContentPartPr>
            <p14:xfrm>
              <a:off x="9011559" y="3439865"/>
              <a:ext cx="360" cy="3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C20DEC3-741C-4754-AAB4-06CBACD4BB6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975919" y="34038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21061E0A-5276-4B1F-9C39-1E348C45141A}"/>
                  </a:ext>
                </a:extLst>
              </p14:cNvPr>
              <p14:cNvContentPartPr/>
              <p14:nvPr/>
            </p14:nvContentPartPr>
            <p14:xfrm>
              <a:off x="8909679" y="3172745"/>
              <a:ext cx="360" cy="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21061E0A-5276-4B1F-9C39-1E348C45141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873679" y="31367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D21BE8C-7461-422D-B4C9-89306CF9E7CE}"/>
                  </a:ext>
                </a:extLst>
              </p14:cNvPr>
              <p14:cNvContentPartPr/>
              <p14:nvPr/>
            </p14:nvContentPartPr>
            <p14:xfrm>
              <a:off x="8683959" y="3246905"/>
              <a:ext cx="360" cy="3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D21BE8C-7461-422D-B4C9-89306CF9E7C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647959" y="32112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46BE4D0-9CBA-4F60-A39C-A39E4C378791}"/>
                  </a:ext>
                </a:extLst>
              </p14:cNvPr>
              <p14:cNvContentPartPr/>
              <p14:nvPr/>
            </p14:nvContentPartPr>
            <p14:xfrm>
              <a:off x="7246119" y="2269145"/>
              <a:ext cx="360" cy="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46BE4D0-9CBA-4F60-A39C-A39E4C37879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210479" y="22335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0D61124-F366-48AA-B00D-4F1A2FE51940}"/>
                  </a:ext>
                </a:extLst>
              </p14:cNvPr>
              <p14:cNvContentPartPr/>
              <p14:nvPr/>
            </p14:nvContentPartPr>
            <p14:xfrm>
              <a:off x="6114279" y="3043145"/>
              <a:ext cx="360" cy="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0D61124-F366-48AA-B00D-4F1A2FE5194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078279" y="30071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B4B6991-CC61-451B-BDA2-76D2A39E89D7}"/>
                  </a:ext>
                </a:extLst>
              </p14:cNvPr>
              <p14:cNvContentPartPr/>
              <p14:nvPr/>
            </p14:nvContentPartPr>
            <p14:xfrm>
              <a:off x="6397959" y="2748665"/>
              <a:ext cx="360" cy="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B4B6991-CC61-451B-BDA2-76D2A39E89D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361959" y="27126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75E2540-A6B0-4DEB-89D6-EE56DE051BEF}"/>
                  </a:ext>
                </a:extLst>
              </p14:cNvPr>
              <p14:cNvContentPartPr/>
              <p14:nvPr/>
            </p14:nvContentPartPr>
            <p14:xfrm>
              <a:off x="6964959" y="2657585"/>
              <a:ext cx="360" cy="3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75E2540-A6B0-4DEB-89D6-EE56DE051BE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29319" y="26219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25A12B3-1AEF-4AE5-8034-EB0F7644E4D3}"/>
                  </a:ext>
                </a:extLst>
              </p14:cNvPr>
              <p14:cNvContentPartPr/>
              <p14:nvPr/>
            </p14:nvContentPartPr>
            <p14:xfrm>
              <a:off x="7149639" y="2392985"/>
              <a:ext cx="2520" cy="25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25A12B3-1AEF-4AE5-8034-EB0F7644E4D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13639" y="2357345"/>
                <a:ext cx="741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8407E2B-9534-4256-9D61-C1A391CEDD06}"/>
                  </a:ext>
                </a:extLst>
              </p14:cNvPr>
              <p14:cNvContentPartPr/>
              <p14:nvPr/>
            </p14:nvContentPartPr>
            <p14:xfrm>
              <a:off x="7482999" y="2597105"/>
              <a:ext cx="360" cy="3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8407E2B-9534-4256-9D61-C1A391CEDD0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446999" y="25611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DE8E1E5-5F68-4B1C-B4D2-038BB5A4D3D0}"/>
                  </a:ext>
                </a:extLst>
              </p14:cNvPr>
              <p14:cNvContentPartPr/>
              <p14:nvPr/>
            </p14:nvContentPartPr>
            <p14:xfrm>
              <a:off x="8039199" y="2561105"/>
              <a:ext cx="360" cy="3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DE8E1E5-5F68-4B1C-B4D2-038BB5A4D3D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003559" y="25254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E633C55-31C8-48C9-A5F8-6B16DDC68D22}"/>
                  </a:ext>
                </a:extLst>
              </p14:cNvPr>
              <p14:cNvContentPartPr/>
              <p14:nvPr/>
            </p14:nvContentPartPr>
            <p14:xfrm>
              <a:off x="7840839" y="2754065"/>
              <a:ext cx="360" cy="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E633C55-31C8-48C9-A5F8-6B16DDC68D2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05199" y="27180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D4B6054-30FF-449E-A97D-7F49356F12B5}"/>
                  </a:ext>
                </a:extLst>
              </p14:cNvPr>
              <p14:cNvContentPartPr/>
              <p14:nvPr/>
            </p14:nvContentPartPr>
            <p14:xfrm>
              <a:off x="8110839" y="2861345"/>
              <a:ext cx="360" cy="3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D4B6054-30FF-449E-A97D-7F49356F12B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075199" y="28257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E642836-0679-4EB7-AEB5-BC3B3AD80E86}"/>
                  </a:ext>
                </a:extLst>
              </p14:cNvPr>
              <p14:cNvContentPartPr/>
              <p14:nvPr/>
            </p14:nvContentPartPr>
            <p14:xfrm>
              <a:off x="8672799" y="3668105"/>
              <a:ext cx="360" cy="3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E642836-0679-4EB7-AEB5-BC3B3AD80E8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636799" y="36324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A384EFC-4A57-4A2E-A124-078232BC613B}"/>
                  </a:ext>
                </a:extLst>
              </p14:cNvPr>
              <p14:cNvContentPartPr/>
              <p14:nvPr/>
            </p14:nvContentPartPr>
            <p14:xfrm>
              <a:off x="8739039" y="3817145"/>
              <a:ext cx="360" cy="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A384EFC-4A57-4A2E-A124-078232BC613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703039" y="37811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129D609-2B49-46B8-9AC1-C3B2D786DA43}"/>
                  </a:ext>
                </a:extLst>
              </p14:cNvPr>
              <p14:cNvContentPartPr/>
              <p14:nvPr/>
            </p14:nvContentPartPr>
            <p14:xfrm>
              <a:off x="8554359" y="4398185"/>
              <a:ext cx="360" cy="3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129D609-2B49-46B8-9AC1-C3B2D786DA4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18359" y="43625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825F5CB-8C0B-4FB4-8172-04957884DDCB}"/>
                  </a:ext>
                </a:extLst>
              </p14:cNvPr>
              <p14:cNvContentPartPr/>
              <p14:nvPr/>
            </p14:nvContentPartPr>
            <p14:xfrm>
              <a:off x="6375639" y="2321345"/>
              <a:ext cx="360" cy="3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825F5CB-8C0B-4FB4-8172-04957884DDC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339999" y="22857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0FBC124-7CB4-4DA4-90BC-14ACF8026546}"/>
                  </a:ext>
                </a:extLst>
              </p14:cNvPr>
              <p14:cNvContentPartPr/>
              <p14:nvPr/>
            </p14:nvContentPartPr>
            <p14:xfrm>
              <a:off x="6656799" y="2153585"/>
              <a:ext cx="360" cy="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0FBC124-7CB4-4DA4-90BC-14ACF802654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20799" y="21175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62F9E4E-1802-47F6-814F-A04ADBC0475A}"/>
                  </a:ext>
                </a:extLst>
              </p14:cNvPr>
              <p14:cNvContentPartPr/>
              <p14:nvPr/>
            </p14:nvContentPartPr>
            <p14:xfrm>
              <a:off x="6989799" y="2007785"/>
              <a:ext cx="360" cy="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62F9E4E-1802-47F6-814F-A04ADBC0475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54159" y="19717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56994FD-6BD8-46F9-A924-6B9B0425B35C}"/>
                  </a:ext>
                </a:extLst>
              </p14:cNvPr>
              <p14:cNvContentPartPr/>
              <p14:nvPr/>
            </p14:nvContentPartPr>
            <p14:xfrm>
              <a:off x="6058839" y="2544545"/>
              <a:ext cx="360" cy="3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56994FD-6BD8-46F9-A924-6B9B0425B35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023199" y="25089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6619FDD-0778-48A9-B4BC-535B47F932F5}"/>
                  </a:ext>
                </a:extLst>
              </p14:cNvPr>
              <p14:cNvContentPartPr/>
              <p14:nvPr/>
            </p14:nvContentPartPr>
            <p14:xfrm>
              <a:off x="6171879" y="2453825"/>
              <a:ext cx="360" cy="3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6619FDD-0778-48A9-B4BC-535B47F932F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136239" y="24178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E9E98AC-28AB-4F10-856E-DB8D2FC10974}"/>
                  </a:ext>
                </a:extLst>
              </p14:cNvPr>
              <p14:cNvContentPartPr/>
              <p14:nvPr/>
            </p14:nvContentPartPr>
            <p14:xfrm>
              <a:off x="5957319" y="2704385"/>
              <a:ext cx="360" cy="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E9E98AC-28AB-4F10-856E-DB8D2FC1097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21319" y="26687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97A69ECB-ABF6-4843-9283-107520CBFC36}"/>
                  </a:ext>
                </a:extLst>
              </p14:cNvPr>
              <p14:cNvContentPartPr/>
              <p14:nvPr/>
            </p14:nvContentPartPr>
            <p14:xfrm>
              <a:off x="7463559" y="2004905"/>
              <a:ext cx="360" cy="3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97A69ECB-ABF6-4843-9283-107520CBFC3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427919" y="19689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E44B7B4D-E59F-4BC3-8E62-402EBD44C03D}"/>
                  </a:ext>
                </a:extLst>
              </p14:cNvPr>
              <p14:cNvContentPartPr/>
              <p14:nvPr/>
            </p14:nvContentPartPr>
            <p14:xfrm>
              <a:off x="7763799" y="2065385"/>
              <a:ext cx="360" cy="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E44B7B4D-E59F-4BC3-8E62-402EBD44C03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28159" y="20293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B028BFD-662B-474B-A099-5278CE40BB73}"/>
                  </a:ext>
                </a:extLst>
              </p14:cNvPr>
              <p14:cNvContentPartPr/>
              <p14:nvPr/>
            </p14:nvContentPartPr>
            <p14:xfrm>
              <a:off x="8033799" y="2029745"/>
              <a:ext cx="360" cy="3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B028BFD-662B-474B-A099-5278CE40BB7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998159" y="19937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075DF60-FDED-4ECB-AF1C-50B67DC15B53}"/>
                  </a:ext>
                </a:extLst>
              </p14:cNvPr>
              <p14:cNvContentPartPr/>
              <p14:nvPr/>
            </p14:nvContentPartPr>
            <p14:xfrm>
              <a:off x="7122279" y="1919585"/>
              <a:ext cx="113040" cy="223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075DF60-FDED-4ECB-AF1C-50B67DC15B5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086393" y="1883585"/>
                <a:ext cx="184453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E7B758F-1E63-45D9-B8F8-F0FE4D5F6857}"/>
                  </a:ext>
                </a:extLst>
              </p14:cNvPr>
              <p14:cNvContentPartPr/>
              <p14:nvPr/>
            </p14:nvContentPartPr>
            <p14:xfrm>
              <a:off x="8755599" y="2607905"/>
              <a:ext cx="360" cy="3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E7B758F-1E63-45D9-B8F8-F0FE4D5F685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719599" y="25722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CEC9B79-EE16-447E-BE03-793733F06F92}"/>
                  </a:ext>
                </a:extLst>
              </p14:cNvPr>
              <p14:cNvContentPartPr/>
              <p14:nvPr/>
            </p14:nvContentPartPr>
            <p14:xfrm>
              <a:off x="8628519" y="2470385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CEC9B79-EE16-447E-BE03-793733F06F9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92879" y="24343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F7C3B39-60DD-443E-99C9-EBEF69FAA9E3}"/>
                  </a:ext>
                </a:extLst>
              </p14:cNvPr>
              <p14:cNvContentPartPr/>
              <p14:nvPr/>
            </p14:nvContentPartPr>
            <p14:xfrm>
              <a:off x="8804919" y="2842265"/>
              <a:ext cx="360" cy="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F7C3B39-60DD-443E-99C9-EBEF69FAA9E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769279" y="28062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A13EF2C-2074-4216-B571-56CE890721BE}"/>
                  </a:ext>
                </a:extLst>
              </p14:cNvPr>
              <p14:cNvContentPartPr/>
              <p14:nvPr/>
            </p14:nvContentPartPr>
            <p14:xfrm>
              <a:off x="9146559" y="3136745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A13EF2C-2074-4216-B571-56CE890721B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110919" y="31007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C502B9F-CC9D-41A8-AFBE-2CD80CA7BBEC}"/>
                  </a:ext>
                </a:extLst>
              </p14:cNvPr>
              <p14:cNvContentPartPr/>
              <p14:nvPr/>
            </p14:nvContentPartPr>
            <p14:xfrm>
              <a:off x="8923359" y="2944145"/>
              <a:ext cx="61200" cy="388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C502B9F-CC9D-41A8-AFBE-2CD80CA7BBE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887719" y="2908145"/>
                <a:ext cx="1328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C852E64-1873-4BF2-B801-09052C584DA6}"/>
                  </a:ext>
                </a:extLst>
              </p14:cNvPr>
              <p14:cNvContentPartPr/>
              <p14:nvPr/>
            </p14:nvContentPartPr>
            <p14:xfrm>
              <a:off x="8303799" y="2227745"/>
              <a:ext cx="74520" cy="280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C852E64-1873-4BF2-B801-09052C584DA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267799" y="2191642"/>
                <a:ext cx="146160" cy="10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4091064-6D5C-4279-AE67-DAF3B646910D}"/>
                  </a:ext>
                </a:extLst>
              </p14:cNvPr>
              <p14:cNvContentPartPr/>
              <p14:nvPr/>
            </p14:nvContentPartPr>
            <p14:xfrm>
              <a:off x="8992119" y="3588545"/>
              <a:ext cx="360" cy="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4091064-6D5C-4279-AE67-DAF3B646910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56479" y="35525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A105093-FDD2-4C00-BF94-0546EBB68C42}"/>
                  </a:ext>
                </a:extLst>
              </p14:cNvPr>
              <p14:cNvContentPartPr/>
              <p14:nvPr/>
            </p14:nvContentPartPr>
            <p14:xfrm>
              <a:off x="8871159" y="4122785"/>
              <a:ext cx="360" cy="3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A105093-FDD2-4C00-BF94-0546EBB68C4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835159" y="40871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1CDF910-B3E8-4E6A-9481-72916C18B9B5}"/>
                  </a:ext>
                </a:extLst>
              </p14:cNvPr>
              <p14:cNvContentPartPr/>
              <p14:nvPr/>
            </p14:nvContentPartPr>
            <p14:xfrm>
              <a:off x="9011559" y="3836585"/>
              <a:ext cx="360" cy="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1CDF910-B3E8-4E6A-9481-72916C18B9B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75919" y="38005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B1D53EC-FC30-40C5-838E-95DD2A45C94F}"/>
                  </a:ext>
                </a:extLst>
              </p14:cNvPr>
              <p14:cNvContentPartPr/>
              <p14:nvPr/>
            </p14:nvContentPartPr>
            <p14:xfrm>
              <a:off x="8807799" y="4469825"/>
              <a:ext cx="360" cy="3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B1D53EC-FC30-40C5-838E-95DD2A45C94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771799" y="44338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1A0ADE9-4267-44D9-953D-780A45F68076}"/>
                  </a:ext>
                </a:extLst>
              </p14:cNvPr>
              <p14:cNvContentPartPr/>
              <p14:nvPr/>
            </p14:nvContentPartPr>
            <p14:xfrm>
              <a:off x="8942799" y="4282625"/>
              <a:ext cx="360" cy="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1A0ADE9-4267-44D9-953D-780A45F6807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06799" y="42466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F27BA481-487B-40F1-AB6A-4D867DB04807}"/>
                  </a:ext>
                </a:extLst>
              </p14:cNvPr>
              <p14:cNvContentPartPr/>
              <p14:nvPr/>
            </p14:nvContentPartPr>
            <p14:xfrm>
              <a:off x="8606559" y="4825145"/>
              <a:ext cx="360" cy="3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F27BA481-487B-40F1-AB6A-4D867DB0480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70919" y="47891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BF35B2B-9431-4506-83BE-B92B0F6CE7D0}"/>
                  </a:ext>
                </a:extLst>
              </p14:cNvPr>
              <p14:cNvContentPartPr/>
              <p14:nvPr/>
            </p14:nvContentPartPr>
            <p14:xfrm>
              <a:off x="8339439" y="5004065"/>
              <a:ext cx="360" cy="3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BF35B2B-9431-4506-83BE-B92B0F6CE7D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303799" y="4968425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8968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E7066812-3FE6-4D1B-9C19-73A6F9C8ABE3}"/>
                  </a:ext>
                </a:extLst>
              </p:cNvPr>
              <p:cNvSpPr/>
              <p:nvPr/>
            </p:nvSpPr>
            <p:spPr>
              <a:xfrm>
                <a:off x="9455545" y="104965"/>
                <a:ext cx="2736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 Convention for </a:t>
                </a:r>
                <a:r>
                  <a:rPr lang="en-CA" dirty="0" err="1"/>
                  <a:t>PointNet</a:t>
                </a:r>
                <a:endParaRPr lang="en-CA" dirty="0"/>
              </a:p>
            </p:txBody>
          </p:sp>
        </mc:Choice>
        <mc:Fallback xmlns="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E7066812-3FE6-4D1B-9C19-73A6F9C8A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545" y="104965"/>
                <a:ext cx="2736455" cy="369332"/>
              </a:xfrm>
              <a:prstGeom prst="rect">
                <a:avLst/>
              </a:prstGeom>
              <a:blipFill>
                <a:blip r:embed="rId3"/>
                <a:stretch>
                  <a:fillRect l="-668" t="-8197" r="-1782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8" name="Group 427">
            <a:extLst>
              <a:ext uri="{FF2B5EF4-FFF2-40B4-BE49-F238E27FC236}">
                <a16:creationId xmlns:a16="http://schemas.microsoft.com/office/drawing/2014/main" id="{8B716D87-8C61-41AD-8FEB-391207B75736}"/>
              </a:ext>
            </a:extLst>
          </p:cNvPr>
          <p:cNvGrpSpPr/>
          <p:nvPr/>
        </p:nvGrpSpPr>
        <p:grpSpPr>
          <a:xfrm>
            <a:off x="1746031" y="2215702"/>
            <a:ext cx="8878079" cy="1721921"/>
            <a:chOff x="1746031" y="2215702"/>
            <a:chExt cx="8878079" cy="1721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482BF0-C750-43B7-90FB-F1C22702442F}"/>
                </a:ext>
              </a:extLst>
            </p:cNvPr>
            <p:cNvSpPr/>
            <p:nvPr/>
          </p:nvSpPr>
          <p:spPr>
            <a:xfrm>
              <a:off x="1746031" y="2415374"/>
              <a:ext cx="1418710" cy="428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3D0FE96D-4381-4674-83CA-E851AFBD0509}"/>
                    </a:ext>
                  </a:extLst>
                </p:cNvPr>
                <p:cNvSpPr/>
                <p:nvPr/>
              </p:nvSpPr>
              <p:spPr>
                <a:xfrm>
                  <a:off x="2084632" y="2435935"/>
                  <a:ext cx="7862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3D0FE96D-4381-4674-83CA-E851AFBD0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632" y="2435935"/>
                  <a:ext cx="78624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AD0F50F3-37CB-4B44-9A47-0C5CF031FB20}"/>
                    </a:ext>
                  </a:extLst>
                </p:cNvPr>
                <p:cNvSpPr/>
                <p:nvPr/>
              </p:nvSpPr>
              <p:spPr>
                <a:xfrm>
                  <a:off x="3764687" y="2805266"/>
                  <a:ext cx="1139799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AD0F50F3-37CB-4B44-9A47-0C5CF031FB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687" y="2805266"/>
                  <a:ext cx="1139799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0A3CB4BD-CBFE-4B68-A4B1-CAD221D11F43}"/>
                </a:ext>
              </a:extLst>
            </p:cNvPr>
            <p:cNvCxnSpPr>
              <a:cxnSpLocks/>
            </p:cNvCxnSpPr>
            <p:nvPr/>
          </p:nvCxnSpPr>
          <p:spPr>
            <a:xfrm>
              <a:off x="3164741" y="2611442"/>
              <a:ext cx="473279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48EF850A-DC58-45C4-BDFA-8AFA82E505A5}"/>
                    </a:ext>
                  </a:extLst>
                </p:cNvPr>
                <p:cNvSpPr/>
                <p:nvPr/>
              </p:nvSpPr>
              <p:spPr>
                <a:xfrm>
                  <a:off x="9194741" y="2215702"/>
                  <a:ext cx="1418710" cy="42820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CA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48EF850A-DC58-45C4-BDFA-8AFA82E50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4741" y="2215702"/>
                  <a:ext cx="1418710" cy="428202"/>
                </a:xfrm>
                <a:prstGeom prst="rect">
                  <a:avLst/>
                </a:prstGeom>
                <a:blipFill>
                  <a:blip r:embed="rId6"/>
                  <a:stretch>
                    <a:fillRect b="-547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CBEF5EC1-6D0C-416B-91A8-885402F723AD}"/>
                    </a:ext>
                  </a:extLst>
                </p:cNvPr>
                <p:cNvSpPr/>
                <p:nvPr/>
              </p:nvSpPr>
              <p:spPr>
                <a:xfrm>
                  <a:off x="9205400" y="2862562"/>
                  <a:ext cx="1418710" cy="42820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′[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CA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CBEF5EC1-6D0C-416B-91A8-885402F723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5400" y="2862562"/>
                  <a:ext cx="1418710" cy="428202"/>
                </a:xfrm>
                <a:prstGeom prst="rect">
                  <a:avLst/>
                </a:prstGeom>
                <a:blipFill>
                  <a:blip r:embed="rId7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100E1D85-7E5C-481E-8C4A-A5EDEAF36967}"/>
                    </a:ext>
                  </a:extLst>
                </p:cNvPr>
                <p:cNvSpPr/>
                <p:nvPr/>
              </p:nvSpPr>
              <p:spPr>
                <a:xfrm>
                  <a:off x="9205400" y="3509421"/>
                  <a:ext cx="1418710" cy="42820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′[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CA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100E1D85-7E5C-481E-8C4A-A5EDEAF369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5400" y="3509421"/>
                  <a:ext cx="1418710" cy="428202"/>
                </a:xfrm>
                <a:prstGeom prst="rect">
                  <a:avLst/>
                </a:prstGeom>
                <a:blipFill>
                  <a:blip r:embed="rId8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BE7BBDCB-30F7-49CE-BBFE-A081E9B77563}"/>
                </a:ext>
              </a:extLst>
            </p:cNvPr>
            <p:cNvCxnSpPr>
              <a:cxnSpLocks/>
              <a:stCxn id="381" idx="1"/>
              <a:endCxn id="427" idx="3"/>
            </p:cNvCxnSpPr>
            <p:nvPr/>
          </p:nvCxnSpPr>
          <p:spPr>
            <a:xfrm flipH="1">
              <a:off x="8056439" y="2429803"/>
              <a:ext cx="1138302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20ADCB6F-D87C-4BB1-A64A-076086857B7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952371" y="2533870"/>
              <a:ext cx="1253029" cy="542793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5" name="Straight Arrow Connector 328">
              <a:extLst>
                <a:ext uri="{FF2B5EF4-FFF2-40B4-BE49-F238E27FC236}">
                  <a16:creationId xmlns:a16="http://schemas.microsoft.com/office/drawing/2014/main" id="{17592AB6-F356-49AB-8811-89D6DD68AE90}"/>
                </a:ext>
              </a:extLst>
            </p:cNvPr>
            <p:cNvCxnSpPr>
              <a:cxnSpLocks/>
              <a:stCxn id="386" idx="1"/>
              <a:endCxn id="421" idx="0"/>
            </p:cNvCxnSpPr>
            <p:nvPr/>
          </p:nvCxnSpPr>
          <p:spPr>
            <a:xfrm rot="10800000" flipV="1">
              <a:off x="7952372" y="3076663"/>
              <a:ext cx="1253028" cy="542792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FFCCFC8F-A317-4B57-8FD3-DBA7F0E74E3F}"/>
                </a:ext>
              </a:extLst>
            </p:cNvPr>
            <p:cNvCxnSpPr>
              <a:cxnSpLocks/>
              <a:stCxn id="387" idx="1"/>
              <a:endCxn id="421" idx="3"/>
            </p:cNvCxnSpPr>
            <p:nvPr/>
          </p:nvCxnSpPr>
          <p:spPr>
            <a:xfrm flipH="1">
              <a:off x="8056440" y="3723522"/>
              <a:ext cx="114896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Rectangle: Rounded Corners 420">
                  <a:extLst>
                    <a:ext uri="{FF2B5EF4-FFF2-40B4-BE49-F238E27FC236}">
                      <a16:creationId xmlns:a16="http://schemas.microsoft.com/office/drawing/2014/main" id="{181C66B5-C407-4F57-8483-E3C66DDAEC04}"/>
                    </a:ext>
                  </a:extLst>
                </p:cNvPr>
                <p:cNvSpPr/>
                <p:nvPr/>
              </p:nvSpPr>
              <p:spPr>
                <a:xfrm>
                  <a:off x="7848304" y="3619455"/>
                  <a:ext cx="208136" cy="208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1" name="Rectangle: Rounded Corners 420">
                  <a:extLst>
                    <a:ext uri="{FF2B5EF4-FFF2-40B4-BE49-F238E27FC236}">
                      <a16:creationId xmlns:a16="http://schemas.microsoft.com/office/drawing/2014/main" id="{181C66B5-C407-4F57-8483-E3C66DDAEC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304" y="3619455"/>
                  <a:ext cx="208136" cy="208134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9"/>
                  <a:stretch>
                    <a:fillRect b="-8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7" name="Rectangle: Rounded Corners 426">
                  <a:extLst>
                    <a:ext uri="{FF2B5EF4-FFF2-40B4-BE49-F238E27FC236}">
                      <a16:creationId xmlns:a16="http://schemas.microsoft.com/office/drawing/2014/main" id="{C98A86AE-6BFF-4F82-8C34-4C904312A50E}"/>
                    </a:ext>
                  </a:extLst>
                </p:cNvPr>
                <p:cNvSpPr/>
                <p:nvPr/>
              </p:nvSpPr>
              <p:spPr>
                <a:xfrm>
                  <a:off x="7848303" y="2325736"/>
                  <a:ext cx="208136" cy="208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7" name="Rectangle: Rounded Corners 426">
                  <a:extLst>
                    <a:ext uri="{FF2B5EF4-FFF2-40B4-BE49-F238E27FC236}">
                      <a16:creationId xmlns:a16="http://schemas.microsoft.com/office/drawing/2014/main" id="{C98A86AE-6BFF-4F82-8C34-4C904312A5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303" y="2325736"/>
                  <a:ext cx="208136" cy="208134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5" name="Rectangle: Rounded Corners 444">
                  <a:extLst>
                    <a:ext uri="{FF2B5EF4-FFF2-40B4-BE49-F238E27FC236}">
                      <a16:creationId xmlns:a16="http://schemas.microsoft.com/office/drawing/2014/main" id="{D5399FFE-7A9B-44E0-9AA5-CDB571CDEBD6}"/>
                    </a:ext>
                  </a:extLst>
                </p:cNvPr>
                <p:cNvSpPr/>
                <p:nvPr/>
              </p:nvSpPr>
              <p:spPr>
                <a:xfrm>
                  <a:off x="5730929" y="2933691"/>
                  <a:ext cx="208136" cy="208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5" name="Rectangle: Rounded Corners 444">
                  <a:extLst>
                    <a:ext uri="{FF2B5EF4-FFF2-40B4-BE49-F238E27FC236}">
                      <a16:creationId xmlns:a16="http://schemas.microsoft.com/office/drawing/2014/main" id="{D5399FFE-7A9B-44E0-9AA5-CDB571CDEB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929" y="2933691"/>
                  <a:ext cx="208136" cy="208134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8E7016C7-77D0-489F-9B84-0D15122DE81E}"/>
                </a:ext>
              </a:extLst>
            </p:cNvPr>
            <p:cNvSpPr/>
            <p:nvPr/>
          </p:nvSpPr>
          <p:spPr>
            <a:xfrm>
              <a:off x="3625231" y="2415374"/>
              <a:ext cx="1418710" cy="12468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C9A865E0-BC99-4999-ADC0-0122B3F2F5B1}"/>
                </a:ext>
              </a:extLst>
            </p:cNvPr>
            <p:cNvSpPr/>
            <p:nvPr/>
          </p:nvSpPr>
          <p:spPr>
            <a:xfrm>
              <a:off x="1746031" y="3265047"/>
              <a:ext cx="1418710" cy="428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263536D8-BAFC-481A-B675-545A346BFE44}"/>
                    </a:ext>
                  </a:extLst>
                </p:cNvPr>
                <p:cNvSpPr/>
                <p:nvPr/>
              </p:nvSpPr>
              <p:spPr>
                <a:xfrm>
                  <a:off x="2084632" y="3283325"/>
                  <a:ext cx="757579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263536D8-BAFC-481A-B675-545A346BFE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632" y="3283325"/>
                  <a:ext cx="757579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829BE969-3551-4B65-B6E1-3623F87EC78D}"/>
                </a:ext>
              </a:extLst>
            </p:cNvPr>
            <p:cNvCxnSpPr>
              <a:cxnSpLocks/>
            </p:cNvCxnSpPr>
            <p:nvPr/>
          </p:nvCxnSpPr>
          <p:spPr>
            <a:xfrm>
              <a:off x="3164741" y="3461115"/>
              <a:ext cx="473279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825BA0BF-1C70-4746-BF9E-A0557F06ACEA}"/>
                </a:ext>
              </a:extLst>
            </p:cNvPr>
            <p:cNvCxnSpPr>
              <a:cxnSpLocks/>
              <a:stCxn id="432" idx="3"/>
              <a:endCxn id="445" idx="1"/>
            </p:cNvCxnSpPr>
            <p:nvPr/>
          </p:nvCxnSpPr>
          <p:spPr>
            <a:xfrm flipV="1">
              <a:off x="5043941" y="3037758"/>
              <a:ext cx="686988" cy="104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Rectangle: Rounded Corners 457">
                  <a:extLst>
                    <a:ext uri="{FF2B5EF4-FFF2-40B4-BE49-F238E27FC236}">
                      <a16:creationId xmlns:a16="http://schemas.microsoft.com/office/drawing/2014/main" id="{97E89C6D-7E74-4B4C-B0F0-F120FCD0BFC6}"/>
                    </a:ext>
                  </a:extLst>
                </p:cNvPr>
                <p:cNvSpPr/>
                <p:nvPr/>
              </p:nvSpPr>
              <p:spPr>
                <a:xfrm>
                  <a:off x="6576604" y="2932932"/>
                  <a:ext cx="208136" cy="208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+ 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8" name="Rectangle: Rounded Corners 457">
                  <a:extLst>
                    <a:ext uri="{FF2B5EF4-FFF2-40B4-BE49-F238E27FC236}">
                      <a16:creationId xmlns:a16="http://schemas.microsoft.com/office/drawing/2014/main" id="{97E89C6D-7E74-4B4C-B0F0-F120FCD0BF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604" y="2932932"/>
                  <a:ext cx="208136" cy="208134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3"/>
                  <a:stretch>
                    <a:fillRect l="-11111" r="-27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6" name="Connector: Elbow 415">
              <a:extLst>
                <a:ext uri="{FF2B5EF4-FFF2-40B4-BE49-F238E27FC236}">
                  <a16:creationId xmlns:a16="http://schemas.microsoft.com/office/drawing/2014/main" id="{61D626F4-1560-4E72-92F2-F8A50994BD71}"/>
                </a:ext>
              </a:extLst>
            </p:cNvPr>
            <p:cNvCxnSpPr>
              <a:stCxn id="427" idx="1"/>
              <a:endCxn id="458" idx="0"/>
            </p:cNvCxnSpPr>
            <p:nvPr/>
          </p:nvCxnSpPr>
          <p:spPr>
            <a:xfrm rot="10800000" flipV="1">
              <a:off x="6680673" y="2429802"/>
              <a:ext cx="1167631" cy="50312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Connector: Elbow 419">
              <a:extLst>
                <a:ext uri="{FF2B5EF4-FFF2-40B4-BE49-F238E27FC236}">
                  <a16:creationId xmlns:a16="http://schemas.microsoft.com/office/drawing/2014/main" id="{35B76B91-3B8C-45E2-8C8E-4F843678C1C5}"/>
                </a:ext>
              </a:extLst>
            </p:cNvPr>
            <p:cNvCxnSpPr>
              <a:stCxn id="421" idx="1"/>
              <a:endCxn id="458" idx="2"/>
            </p:cNvCxnSpPr>
            <p:nvPr/>
          </p:nvCxnSpPr>
          <p:spPr>
            <a:xfrm rot="10800000">
              <a:off x="6680672" y="3141066"/>
              <a:ext cx="1167632" cy="58245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Connector: Elbow 462">
              <a:extLst>
                <a:ext uri="{FF2B5EF4-FFF2-40B4-BE49-F238E27FC236}">
                  <a16:creationId xmlns:a16="http://schemas.microsoft.com/office/drawing/2014/main" id="{F7C33431-FD7A-412E-B993-7CF596F22F77}"/>
                </a:ext>
              </a:extLst>
            </p:cNvPr>
            <p:cNvCxnSpPr/>
            <p:nvPr/>
          </p:nvCxnSpPr>
          <p:spPr>
            <a:xfrm rot="10800000" flipV="1">
              <a:off x="6680672" y="2429802"/>
              <a:ext cx="1167631" cy="503129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4" name="Connector: Elbow 463">
              <a:extLst>
                <a:ext uri="{FF2B5EF4-FFF2-40B4-BE49-F238E27FC236}">
                  <a16:creationId xmlns:a16="http://schemas.microsoft.com/office/drawing/2014/main" id="{28EB482C-3F7D-4B25-A09D-876C37B72FE1}"/>
                </a:ext>
              </a:extLst>
            </p:cNvPr>
            <p:cNvCxnSpPr/>
            <p:nvPr/>
          </p:nvCxnSpPr>
          <p:spPr>
            <a:xfrm rot="10800000">
              <a:off x="6680671" y="3141066"/>
              <a:ext cx="1167632" cy="582456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C4415279-4E45-481C-A5A7-71632677B7DC}"/>
                </a:ext>
              </a:extLst>
            </p:cNvPr>
            <p:cNvCxnSpPr>
              <a:cxnSpLocks/>
              <a:stCxn id="458" idx="1"/>
              <a:endCxn id="445" idx="3"/>
            </p:cNvCxnSpPr>
            <p:nvPr/>
          </p:nvCxnSpPr>
          <p:spPr>
            <a:xfrm flipH="1">
              <a:off x="5939065" y="3036999"/>
              <a:ext cx="637539" cy="759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E65CFAA-A645-4036-8C1E-865F384D68E1}"/>
              </a:ext>
            </a:extLst>
          </p:cNvPr>
          <p:cNvGrpSpPr/>
          <p:nvPr/>
        </p:nvGrpSpPr>
        <p:grpSpPr>
          <a:xfrm>
            <a:off x="1604395" y="4382095"/>
            <a:ext cx="4932765" cy="1830955"/>
            <a:chOff x="1604395" y="4382095"/>
            <a:chExt cx="4932765" cy="1830955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6CDB3AC1-E525-4B6B-8F6E-E3C1F66778C2}"/>
                </a:ext>
              </a:extLst>
            </p:cNvPr>
            <p:cNvSpPr/>
            <p:nvPr/>
          </p:nvSpPr>
          <p:spPr>
            <a:xfrm>
              <a:off x="2608822" y="4915128"/>
              <a:ext cx="1418710" cy="428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5155D7C6-F61E-4688-AD4C-10D4CB2EF55A}"/>
                    </a:ext>
                  </a:extLst>
                </p:cNvPr>
                <p:cNvSpPr/>
                <p:nvPr/>
              </p:nvSpPr>
              <p:spPr>
                <a:xfrm>
                  <a:off x="3625231" y="4382095"/>
                  <a:ext cx="7862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5155D7C6-F61E-4688-AD4C-10D4CB2EF5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5231" y="4382095"/>
                  <a:ext cx="78624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Rectangle 473">
                  <a:extLst>
                    <a:ext uri="{FF2B5EF4-FFF2-40B4-BE49-F238E27FC236}">
                      <a16:creationId xmlns:a16="http://schemas.microsoft.com/office/drawing/2014/main" id="{2060BEF6-C3D3-4CBD-89F5-1B350C23A9F5}"/>
                    </a:ext>
                  </a:extLst>
                </p:cNvPr>
                <p:cNvSpPr/>
                <p:nvPr/>
              </p:nvSpPr>
              <p:spPr>
                <a:xfrm>
                  <a:off x="1865786" y="4942991"/>
                  <a:ext cx="4484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74" name="Rectangle 473">
                  <a:extLst>
                    <a:ext uri="{FF2B5EF4-FFF2-40B4-BE49-F238E27FC236}">
                      <a16:creationId xmlns:a16="http://schemas.microsoft.com/office/drawing/2014/main" id="{2060BEF6-C3D3-4CBD-89F5-1B350C23A9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786" y="4942991"/>
                  <a:ext cx="448456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5ED1541D-E871-4397-A1C9-27240809F566}"/>
                </a:ext>
              </a:extLst>
            </p:cNvPr>
            <p:cNvCxnSpPr>
              <a:cxnSpLocks/>
              <a:stCxn id="474" idx="3"/>
              <a:endCxn id="472" idx="1"/>
            </p:cNvCxnSpPr>
            <p:nvPr/>
          </p:nvCxnSpPr>
          <p:spPr>
            <a:xfrm>
              <a:off x="2314242" y="5127657"/>
              <a:ext cx="294580" cy="1572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C8D18383-6C14-47B8-AA6D-39FB305442BD}"/>
                </a:ext>
              </a:extLst>
            </p:cNvPr>
            <p:cNvCxnSpPr>
              <a:cxnSpLocks/>
              <a:endCxn id="480" idx="0"/>
            </p:cNvCxnSpPr>
            <p:nvPr/>
          </p:nvCxnSpPr>
          <p:spPr>
            <a:xfrm>
              <a:off x="4027532" y="5111196"/>
              <a:ext cx="1645582" cy="541349"/>
            </a:xfrm>
            <a:prstGeom prst="curved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6F5AC423-C678-4811-8C26-D685F09B0299}"/>
                    </a:ext>
                  </a:extLst>
                </p:cNvPr>
                <p:cNvSpPr/>
                <p:nvPr/>
              </p:nvSpPr>
              <p:spPr>
                <a:xfrm>
                  <a:off x="5282346" y="5652545"/>
                  <a:ext cx="781535" cy="232133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oMath>
                    </m:oMathPara>
                  </a14:m>
                  <a:endParaRPr lang="en-CA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6F5AC423-C678-4811-8C26-D685F09B02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2346" y="5652545"/>
                  <a:ext cx="781535" cy="23213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8B0AD0F5-14A7-4895-9ED9-4B0B138A959A}"/>
                </a:ext>
              </a:extLst>
            </p:cNvPr>
            <p:cNvSpPr/>
            <p:nvPr/>
          </p:nvSpPr>
          <p:spPr>
            <a:xfrm>
              <a:off x="2608822" y="5572544"/>
              <a:ext cx="1418710" cy="428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F395A3A3-3815-44F3-83CC-13C41128F0F4}"/>
                </a:ext>
              </a:extLst>
            </p:cNvPr>
            <p:cNvCxnSpPr>
              <a:cxnSpLocks/>
              <a:endCxn id="487" idx="1"/>
            </p:cNvCxnSpPr>
            <p:nvPr/>
          </p:nvCxnSpPr>
          <p:spPr>
            <a:xfrm>
              <a:off x="2334546" y="5786645"/>
              <a:ext cx="27427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F805B083-3BF7-4F18-9D63-5EC5C154A0CB}"/>
                </a:ext>
              </a:extLst>
            </p:cNvPr>
            <p:cNvCxnSpPr>
              <a:cxnSpLocks/>
            </p:cNvCxnSpPr>
            <p:nvPr/>
          </p:nvCxnSpPr>
          <p:spPr>
            <a:xfrm>
              <a:off x="4027532" y="5768612"/>
              <a:ext cx="473279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FB4C85FE-7777-4688-BE6B-14B27597E60C}"/>
                    </a:ext>
                  </a:extLst>
                </p:cNvPr>
                <p:cNvSpPr/>
                <p:nvPr/>
              </p:nvSpPr>
              <p:spPr>
                <a:xfrm>
                  <a:off x="4500811" y="5652545"/>
                  <a:ext cx="781535" cy="232133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oMath>
                    </m:oMathPara>
                  </a14:m>
                  <a:endParaRPr lang="en-CA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FB4C85FE-7777-4688-BE6B-14B27597E6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811" y="5652545"/>
                  <a:ext cx="781535" cy="23213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1AFD4888-92A9-45C6-98FB-94127DDF749A}"/>
                </a:ext>
              </a:extLst>
            </p:cNvPr>
            <p:cNvGrpSpPr/>
            <p:nvPr/>
          </p:nvGrpSpPr>
          <p:grpSpPr>
            <a:xfrm>
              <a:off x="1783813" y="5572544"/>
              <a:ext cx="509649" cy="527901"/>
              <a:chOff x="1357168" y="5950769"/>
              <a:chExt cx="509649" cy="5279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984AE716-46BD-42BA-A089-0ABC8184940B}"/>
                      </a:ext>
                    </a:extLst>
                  </p:cNvPr>
                  <p:cNvSpPr/>
                  <p:nvPr/>
                </p:nvSpPr>
                <p:spPr>
                  <a:xfrm>
                    <a:off x="1357168" y="5950769"/>
                    <a:ext cx="509649" cy="5279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⋃"/>
                              <m:supHide m:val="on"/>
                              <m:ctrlPr>
                                <a:rPr lang="en-US" sz="105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05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105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nary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984AE716-46BD-42BA-A089-0ABC818494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168" y="5950769"/>
                    <a:ext cx="509649" cy="52790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89157" t="-105747" r="-83133" b="-14137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CC156C07-E8B9-4DC3-9F7C-9ACED7BF6553}"/>
                      </a:ext>
                    </a:extLst>
                  </p:cNvPr>
                  <p:cNvSpPr/>
                  <p:nvPr/>
                </p:nvSpPr>
                <p:spPr>
                  <a:xfrm>
                    <a:off x="1698334" y="5969047"/>
                    <a:ext cx="134204" cy="39164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CC156C07-E8B9-4DC3-9F7C-9ACED7BF65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8334" y="5969047"/>
                    <a:ext cx="134204" cy="39164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95455" r="-59091"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CAD92525-101F-42BE-A402-E80C587582FC}"/>
                </a:ext>
              </a:extLst>
            </p:cNvPr>
            <p:cNvSpPr txBox="1"/>
            <p:nvPr/>
          </p:nvSpPr>
          <p:spPr>
            <a:xfrm>
              <a:off x="4586741" y="5884678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context</a:t>
              </a:r>
              <a:endParaRPr lang="en-CA" sz="1200" dirty="0"/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53AD11FE-27DF-431C-A686-47DA7B920FB4}"/>
                </a:ext>
              </a:extLst>
            </p:cNvPr>
            <p:cNvSpPr txBox="1"/>
            <p:nvPr/>
          </p:nvSpPr>
          <p:spPr>
            <a:xfrm>
              <a:off x="5347268" y="5884678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feature</a:t>
              </a:r>
              <a:endParaRPr lang="en-CA" sz="1200" dirty="0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54E8D7FE-FA33-4A48-A3B0-10519C145078}"/>
                </a:ext>
              </a:extLst>
            </p:cNvPr>
            <p:cNvSpPr/>
            <p:nvPr/>
          </p:nvSpPr>
          <p:spPr>
            <a:xfrm>
              <a:off x="1604395" y="4783793"/>
              <a:ext cx="4740987" cy="1429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4E0BF7E3-75C2-42B2-BCAE-1685722E7023}"/>
                </a:ext>
              </a:extLst>
            </p:cNvPr>
            <p:cNvSpPr/>
            <p:nvPr/>
          </p:nvSpPr>
          <p:spPr>
            <a:xfrm>
              <a:off x="2813038" y="4973998"/>
              <a:ext cx="10102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err="1"/>
                <a:t>PointNet</a:t>
              </a:r>
              <a:endParaRPr lang="en-CA" dirty="0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8A0A4E12-2486-46FF-BAE6-31F72A9C0892}"/>
                </a:ext>
              </a:extLst>
            </p:cNvPr>
            <p:cNvSpPr/>
            <p:nvPr/>
          </p:nvSpPr>
          <p:spPr>
            <a:xfrm>
              <a:off x="2813038" y="5620257"/>
              <a:ext cx="10102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err="1"/>
                <a:t>PointNet</a:t>
              </a:r>
              <a:endParaRPr lang="en-CA" dirty="0"/>
            </a:p>
          </p:txBody>
        </p: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883D3904-7DAF-4C33-A5F7-F9E0B34D90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3881" y="5768612"/>
              <a:ext cx="473279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2C23310-4B7F-449E-8B25-AD9328EB43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76" y="19677"/>
            <a:ext cx="3514210" cy="19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83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606249-9429-4781-92CA-E1CA613915CA}"/>
              </a:ext>
            </a:extLst>
          </p:cNvPr>
          <p:cNvSpPr/>
          <p:nvPr/>
        </p:nvSpPr>
        <p:spPr>
          <a:xfrm>
            <a:off x="2563862" y="1168907"/>
            <a:ext cx="1863360" cy="859693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SuperPoint</a:t>
            </a:r>
            <a:r>
              <a:rPr lang="en-US" dirty="0">
                <a:solidFill>
                  <a:schemeClr val="tx1"/>
                </a:solidFill>
              </a:rPr>
              <a:t> 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2" name="Cloud 131">
            <a:extLst>
              <a:ext uri="{FF2B5EF4-FFF2-40B4-BE49-F238E27FC236}">
                <a16:creationId xmlns:a16="http://schemas.microsoft.com/office/drawing/2014/main" id="{675E4DFE-D236-48A2-A0C8-C4D637850047}"/>
              </a:ext>
            </a:extLst>
          </p:cNvPr>
          <p:cNvSpPr/>
          <p:nvPr/>
        </p:nvSpPr>
        <p:spPr>
          <a:xfrm>
            <a:off x="706680" y="229594"/>
            <a:ext cx="1146620" cy="8596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Cloud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/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/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3CB340B-DF28-4AE7-A6BC-2ABFFF618FF8}"/>
              </a:ext>
            </a:extLst>
          </p:cNvPr>
          <p:cNvCxnSpPr>
            <a:stCxn id="132" idx="1"/>
            <a:endCxn id="157" idx="0"/>
          </p:cNvCxnSpPr>
          <p:nvPr/>
        </p:nvCxnSpPr>
        <p:spPr>
          <a:xfrm>
            <a:off x="1279990" y="1088372"/>
            <a:ext cx="0" cy="243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2A105E1-281E-46EC-854A-24BA47D0EA8B}"/>
              </a:ext>
            </a:extLst>
          </p:cNvPr>
          <p:cNvCxnSpPr>
            <a:stCxn id="157" idx="3"/>
            <a:endCxn id="4" idx="1"/>
          </p:cNvCxnSpPr>
          <p:nvPr/>
        </p:nvCxnSpPr>
        <p:spPr>
          <a:xfrm>
            <a:off x="1776820" y="1597919"/>
            <a:ext cx="787042" cy="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171">
            <a:extLst>
              <a:ext uri="{FF2B5EF4-FFF2-40B4-BE49-F238E27FC236}">
                <a16:creationId xmlns:a16="http://schemas.microsoft.com/office/drawing/2014/main" id="{D0951F89-E6B9-4B08-A855-6BECC2CF6242}"/>
              </a:ext>
            </a:extLst>
          </p:cNvPr>
          <p:cNvCxnSpPr>
            <a:cxnSpLocks/>
          </p:cNvCxnSpPr>
          <p:nvPr/>
        </p:nvCxnSpPr>
        <p:spPr>
          <a:xfrm rot="5400000">
            <a:off x="174937" y="3131175"/>
            <a:ext cx="3699613" cy="1489505"/>
          </a:xfrm>
          <a:prstGeom prst="bentConnector3">
            <a:avLst>
              <a:gd name="adj1" fmla="val 15355"/>
            </a:avLst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/>
              <p:nvPr/>
            </p:nvSpPr>
            <p:spPr>
              <a:xfrm>
                <a:off x="2769495" y="3347479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495" y="3347479"/>
                <a:ext cx="1418710" cy="428202"/>
              </a:xfrm>
              <a:prstGeom prst="rect">
                <a:avLst/>
              </a:prstGeom>
              <a:blipFill>
                <a:blip r:embed="rId11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/>
              <p:nvPr/>
            </p:nvSpPr>
            <p:spPr>
              <a:xfrm>
                <a:off x="2769495" y="3775681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495" y="3775681"/>
                <a:ext cx="1418710" cy="428202"/>
              </a:xfrm>
              <a:prstGeom prst="rect">
                <a:avLst/>
              </a:prstGeom>
              <a:blipFill>
                <a:blip r:embed="rId12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/>
              <p:nvPr/>
            </p:nvSpPr>
            <p:spPr>
              <a:xfrm>
                <a:off x="2769495" y="4203883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495" y="4203883"/>
                <a:ext cx="1418710" cy="428202"/>
              </a:xfrm>
              <a:prstGeom prst="rect">
                <a:avLst/>
              </a:prstGeom>
              <a:blipFill>
                <a:blip r:embed="rId1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/>
              <p:nvPr/>
            </p:nvSpPr>
            <p:spPr>
              <a:xfrm>
                <a:off x="2769495" y="4632085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495" y="4632085"/>
                <a:ext cx="1418710" cy="428202"/>
              </a:xfrm>
              <a:prstGeom prst="rect">
                <a:avLst/>
              </a:prstGeom>
              <a:blipFill>
                <a:blip r:embed="rId1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/>
              <p:nvPr/>
            </p:nvSpPr>
            <p:spPr>
              <a:xfrm>
                <a:off x="2769495" y="5060287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495" y="5060287"/>
                <a:ext cx="1418710" cy="4282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/>
              <p:nvPr/>
            </p:nvSpPr>
            <p:spPr>
              <a:xfrm>
                <a:off x="2769495" y="5488489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495" y="5488489"/>
                <a:ext cx="1418710" cy="428202"/>
              </a:xfrm>
              <a:prstGeom prst="rect">
                <a:avLst/>
              </a:prstGeom>
              <a:blipFill>
                <a:blip r:embed="rId16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1824C9-BD1B-48F8-8467-7EBF9503D2F1}"/>
              </a:ext>
            </a:extLst>
          </p:cNvPr>
          <p:cNvSpPr/>
          <p:nvPr/>
        </p:nvSpPr>
        <p:spPr>
          <a:xfrm>
            <a:off x="4709923" y="3347479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57A540-1A62-47A5-8588-4B352A025328}"/>
              </a:ext>
            </a:extLst>
          </p:cNvPr>
          <p:cNvSpPr/>
          <p:nvPr/>
        </p:nvSpPr>
        <p:spPr>
          <a:xfrm>
            <a:off x="4810599" y="3454485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B65295-D059-499B-BC74-230E083A8515}"/>
              </a:ext>
            </a:extLst>
          </p:cNvPr>
          <p:cNvSpPr/>
          <p:nvPr/>
        </p:nvSpPr>
        <p:spPr>
          <a:xfrm>
            <a:off x="4810599" y="369787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1766A1-064C-4C61-9002-D0DA471D55CA}"/>
              </a:ext>
            </a:extLst>
          </p:cNvPr>
          <p:cNvSpPr/>
          <p:nvPr/>
        </p:nvSpPr>
        <p:spPr>
          <a:xfrm>
            <a:off x="4810599" y="394125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3C3B1-C44E-4CA6-9AB6-895A36F78F4E}"/>
              </a:ext>
            </a:extLst>
          </p:cNvPr>
          <p:cNvSpPr/>
          <p:nvPr/>
        </p:nvSpPr>
        <p:spPr>
          <a:xfrm>
            <a:off x="4810599" y="418464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9DB761-C493-4C0E-8578-7D0F17769092}"/>
              </a:ext>
            </a:extLst>
          </p:cNvPr>
          <p:cNvSpPr/>
          <p:nvPr/>
        </p:nvSpPr>
        <p:spPr>
          <a:xfrm>
            <a:off x="4810599" y="442803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C0BB85-107C-4ED6-AE71-EE46A64D919B}"/>
              </a:ext>
            </a:extLst>
          </p:cNvPr>
          <p:cNvSpPr/>
          <p:nvPr/>
        </p:nvSpPr>
        <p:spPr>
          <a:xfrm>
            <a:off x="4810599" y="467142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31AD83-7401-4587-899E-8BCAA847D290}"/>
              </a:ext>
            </a:extLst>
          </p:cNvPr>
          <p:cNvSpPr/>
          <p:nvPr/>
        </p:nvSpPr>
        <p:spPr>
          <a:xfrm>
            <a:off x="4810599" y="491480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DB7BC6-E3D5-4E23-9EA4-662101DE721B}"/>
              </a:ext>
            </a:extLst>
          </p:cNvPr>
          <p:cNvSpPr/>
          <p:nvPr/>
        </p:nvSpPr>
        <p:spPr>
          <a:xfrm>
            <a:off x="4810599" y="515819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859F19-6468-41F6-A91F-3F4C57D2BE35}"/>
              </a:ext>
            </a:extLst>
          </p:cNvPr>
          <p:cNvSpPr/>
          <p:nvPr/>
        </p:nvSpPr>
        <p:spPr>
          <a:xfrm>
            <a:off x="4810599" y="540158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A00CDB-7E22-4773-96DF-DD77B6623B89}"/>
              </a:ext>
            </a:extLst>
          </p:cNvPr>
          <p:cNvSpPr/>
          <p:nvPr/>
        </p:nvSpPr>
        <p:spPr>
          <a:xfrm>
            <a:off x="4810599" y="564496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3AD4D7-5DC1-498D-9411-C62CEA4DBADE}"/>
              </a:ext>
            </a:extLst>
          </p:cNvPr>
          <p:cNvSpPr/>
          <p:nvPr/>
        </p:nvSpPr>
        <p:spPr>
          <a:xfrm>
            <a:off x="5202163" y="3862589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5F3697B-FC1C-48FD-93F7-ED031BECAB13}"/>
              </a:ext>
            </a:extLst>
          </p:cNvPr>
          <p:cNvSpPr/>
          <p:nvPr/>
        </p:nvSpPr>
        <p:spPr>
          <a:xfrm>
            <a:off x="5302839" y="394125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BD3F7A-59F5-471A-B9A0-A4F5F3E880BB}"/>
              </a:ext>
            </a:extLst>
          </p:cNvPr>
          <p:cNvSpPr/>
          <p:nvPr/>
        </p:nvSpPr>
        <p:spPr>
          <a:xfrm>
            <a:off x="5302839" y="4184646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D3149B-B3AD-4E81-B0C4-F2122537E070}"/>
              </a:ext>
            </a:extLst>
          </p:cNvPr>
          <p:cNvSpPr/>
          <p:nvPr/>
        </p:nvSpPr>
        <p:spPr>
          <a:xfrm>
            <a:off x="5302839" y="4428033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ABA01A1-B417-4D7F-9F32-64577CD1A431}"/>
              </a:ext>
            </a:extLst>
          </p:cNvPr>
          <p:cNvSpPr/>
          <p:nvPr/>
        </p:nvSpPr>
        <p:spPr>
          <a:xfrm>
            <a:off x="5302839" y="4671420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1E380D-D6C7-47DC-95E1-DB1497EE56F4}"/>
              </a:ext>
            </a:extLst>
          </p:cNvPr>
          <p:cNvSpPr/>
          <p:nvPr/>
        </p:nvSpPr>
        <p:spPr>
          <a:xfrm>
            <a:off x="5302839" y="491480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DE821C-C94D-4E7F-B097-B4D136E46108}"/>
              </a:ext>
            </a:extLst>
          </p:cNvPr>
          <p:cNvSpPr/>
          <p:nvPr/>
        </p:nvSpPr>
        <p:spPr>
          <a:xfrm>
            <a:off x="5302839" y="5158194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BFDA2B-02E1-4991-AE6C-FF64A05A7EB8}"/>
              </a:ext>
            </a:extLst>
          </p:cNvPr>
          <p:cNvSpPr/>
          <p:nvPr/>
        </p:nvSpPr>
        <p:spPr>
          <a:xfrm>
            <a:off x="5694402" y="4105976"/>
            <a:ext cx="366070" cy="10522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0B1472D-F62B-4603-BCE8-5218A72AC46A}"/>
              </a:ext>
            </a:extLst>
          </p:cNvPr>
          <p:cNvSpPr/>
          <p:nvPr/>
        </p:nvSpPr>
        <p:spPr>
          <a:xfrm>
            <a:off x="5795078" y="4184646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E1BEE92-CAF0-4D0C-8721-967F41219208}"/>
              </a:ext>
            </a:extLst>
          </p:cNvPr>
          <p:cNvSpPr/>
          <p:nvPr/>
        </p:nvSpPr>
        <p:spPr>
          <a:xfrm>
            <a:off x="5795078" y="4428033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C00C-B1DC-4BA4-B012-106B6EFA2D06}"/>
              </a:ext>
            </a:extLst>
          </p:cNvPr>
          <p:cNvSpPr/>
          <p:nvPr/>
        </p:nvSpPr>
        <p:spPr>
          <a:xfrm>
            <a:off x="5795078" y="4671420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B4A222-CEED-4156-B6E5-4C63CB367E2B}"/>
              </a:ext>
            </a:extLst>
          </p:cNvPr>
          <p:cNvSpPr/>
          <p:nvPr/>
        </p:nvSpPr>
        <p:spPr>
          <a:xfrm>
            <a:off x="5795078" y="491480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1418B252-2391-4015-BCC4-F4A6A68BC4F2}"/>
              </a:ext>
            </a:extLst>
          </p:cNvPr>
          <p:cNvGrpSpPr/>
          <p:nvPr/>
        </p:nvGrpSpPr>
        <p:grpSpPr>
          <a:xfrm>
            <a:off x="6396831" y="4405313"/>
            <a:ext cx="458502" cy="45850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E22A48-B3E6-4450-8CE3-C07B9E9F9509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6D66265C-6B32-4316-8F44-DC9F7CD8677A}"/>
              </a:ext>
            </a:extLst>
          </p:cNvPr>
          <p:cNvCxnSpPr>
            <a:cxnSpLocks/>
            <a:stCxn id="136" idx="3"/>
          </p:cNvCxnSpPr>
          <p:nvPr/>
        </p:nvCxnSpPr>
        <p:spPr>
          <a:xfrm flipV="1">
            <a:off x="6855333" y="4632085"/>
            <a:ext cx="334627" cy="24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A8ECE4E-CA6A-4188-BD13-23247858BF51}"/>
              </a:ext>
            </a:extLst>
          </p:cNvPr>
          <p:cNvCxnSpPr>
            <a:stCxn id="48" idx="3"/>
            <a:endCxn id="61" idx="1"/>
          </p:cNvCxnSpPr>
          <p:nvPr/>
        </p:nvCxnSpPr>
        <p:spPr>
          <a:xfrm>
            <a:off x="5568233" y="4632085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4E26AC6-419C-4545-87EF-89666424C396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>
            <a:off x="5075993" y="4632085"/>
            <a:ext cx="1261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D25599B-6B41-44F3-8B6F-7F62DA9E7F8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188205" y="3561580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A63DCC8-E022-4AE0-9B9C-07F95A1E38CE}"/>
              </a:ext>
            </a:extLst>
          </p:cNvPr>
          <p:cNvCxnSpPr>
            <a:cxnSpLocks/>
            <a:stCxn id="61" idx="3"/>
            <a:endCxn id="136" idx="1"/>
          </p:cNvCxnSpPr>
          <p:nvPr/>
        </p:nvCxnSpPr>
        <p:spPr>
          <a:xfrm>
            <a:off x="6060472" y="4632085"/>
            <a:ext cx="336359" cy="24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FEC1DAC1-26A1-4607-A6E3-114BBB4649B4}"/>
              </a:ext>
            </a:extLst>
          </p:cNvPr>
          <p:cNvCxnSpPr>
            <a:cxnSpLocks/>
          </p:cNvCxnSpPr>
          <p:nvPr/>
        </p:nvCxnSpPr>
        <p:spPr>
          <a:xfrm>
            <a:off x="4188205" y="4437428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67F44CB-07E4-462B-BDA8-9BA8B112162D}"/>
              </a:ext>
            </a:extLst>
          </p:cNvPr>
          <p:cNvCxnSpPr>
            <a:cxnSpLocks/>
          </p:cNvCxnSpPr>
          <p:nvPr/>
        </p:nvCxnSpPr>
        <p:spPr>
          <a:xfrm>
            <a:off x="4188205" y="4859805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57D039A-9607-4FB7-98CF-30C9C9DB6BDD}"/>
              </a:ext>
            </a:extLst>
          </p:cNvPr>
          <p:cNvCxnSpPr>
            <a:cxnSpLocks/>
          </p:cNvCxnSpPr>
          <p:nvPr/>
        </p:nvCxnSpPr>
        <p:spPr>
          <a:xfrm>
            <a:off x="4188205" y="5303355"/>
            <a:ext cx="51880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A373DDD-A192-4F46-B7E3-F1216FB97607}"/>
              </a:ext>
            </a:extLst>
          </p:cNvPr>
          <p:cNvCxnSpPr>
            <a:cxnSpLocks/>
          </p:cNvCxnSpPr>
          <p:nvPr/>
        </p:nvCxnSpPr>
        <p:spPr>
          <a:xfrm>
            <a:off x="4188205" y="5725732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0AF50FDE-8D18-493F-8798-5F4A2E5AC2D4}"/>
              </a:ext>
            </a:extLst>
          </p:cNvPr>
          <p:cNvCxnSpPr>
            <a:cxnSpLocks/>
          </p:cNvCxnSpPr>
          <p:nvPr/>
        </p:nvCxnSpPr>
        <p:spPr>
          <a:xfrm>
            <a:off x="4188205" y="3983957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/>
              <p:nvPr/>
            </p:nvSpPr>
            <p:spPr>
              <a:xfrm>
                <a:off x="7296772" y="4450489"/>
                <a:ext cx="11397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72" y="4450489"/>
                <a:ext cx="1139799" cy="391646"/>
              </a:xfrm>
              <a:prstGeom prst="rect">
                <a:avLst/>
              </a:prstGeom>
              <a:blipFill>
                <a:blip r:embed="rId1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0B513B3-5EA6-42F3-BD4D-C042BF2AF4A6}"/>
              </a:ext>
            </a:extLst>
          </p:cNvPr>
          <p:cNvGrpSpPr/>
          <p:nvPr/>
        </p:nvGrpSpPr>
        <p:grpSpPr>
          <a:xfrm>
            <a:off x="7184641" y="4006268"/>
            <a:ext cx="1295400" cy="1296590"/>
            <a:chOff x="3046994" y="2977207"/>
            <a:chExt cx="914400" cy="915241"/>
          </a:xfrm>
        </p:grpSpPr>
        <p:sp>
          <p:nvSpPr>
            <p:cNvPr id="204" name="Rectangle: Top Corners Snipped 203">
              <a:extLst>
                <a:ext uri="{FF2B5EF4-FFF2-40B4-BE49-F238E27FC236}">
                  <a16:creationId xmlns:a16="http://schemas.microsoft.com/office/drawing/2014/main" id="{E88C5CA4-7FF0-4DC7-A44C-65E18649090A}"/>
                </a:ext>
              </a:extLst>
            </p:cNvPr>
            <p:cNvSpPr/>
            <p:nvPr/>
          </p:nvSpPr>
          <p:spPr>
            <a:xfrm rot="5400000">
              <a:off x="3046573" y="2977628"/>
              <a:ext cx="915241" cy="914400"/>
            </a:xfrm>
            <a:prstGeom prst="snip2SameRect">
              <a:avLst>
                <a:gd name="adj1" fmla="val 0"/>
                <a:gd name="adj2" fmla="val 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Rectangle: Top Corners Snipped 204">
              <a:extLst>
                <a:ext uri="{FF2B5EF4-FFF2-40B4-BE49-F238E27FC236}">
                  <a16:creationId xmlns:a16="http://schemas.microsoft.com/office/drawing/2014/main" id="{949B692E-3BB0-4DBA-B8E9-28532951CCA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92334" y="3017523"/>
              <a:ext cx="823717" cy="822960"/>
            </a:xfrm>
            <a:prstGeom prst="snip2SameRect">
              <a:avLst>
                <a:gd name="adj1" fmla="val 0"/>
                <a:gd name="adj2" fmla="val 0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208A94-E219-482D-891D-73823A7BC741}"/>
              </a:ext>
            </a:extLst>
          </p:cNvPr>
          <p:cNvSpPr txBox="1"/>
          <p:nvPr/>
        </p:nvSpPr>
        <p:spPr>
          <a:xfrm>
            <a:off x="9241691" y="4319463"/>
            <a:ext cx="2457938" cy="65369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dirty="0"/>
              <a:t>Segmentation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E67304-EECC-47B7-8124-9929B29E1453}"/>
              </a:ext>
            </a:extLst>
          </p:cNvPr>
          <p:cNvCxnSpPr>
            <a:stCxn id="205" idx="3"/>
            <a:endCxn id="12" idx="1"/>
          </p:cNvCxnSpPr>
          <p:nvPr/>
        </p:nvCxnSpPr>
        <p:spPr>
          <a:xfrm flipV="1">
            <a:off x="8415269" y="4646312"/>
            <a:ext cx="8264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D55ACE88-B2BE-4CEC-BD1D-984640B2BB36}"/>
              </a:ext>
            </a:extLst>
          </p:cNvPr>
          <p:cNvCxnSpPr>
            <a:cxnSpLocks/>
          </p:cNvCxnSpPr>
          <p:nvPr/>
        </p:nvCxnSpPr>
        <p:spPr>
          <a:xfrm>
            <a:off x="1279990" y="3561580"/>
            <a:ext cx="1489505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E7E4A762-6FED-41E1-BD55-64B7DDBCD085}"/>
              </a:ext>
            </a:extLst>
          </p:cNvPr>
          <p:cNvCxnSpPr>
            <a:cxnSpLocks/>
          </p:cNvCxnSpPr>
          <p:nvPr/>
        </p:nvCxnSpPr>
        <p:spPr>
          <a:xfrm>
            <a:off x="1279990" y="4437428"/>
            <a:ext cx="1489505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DC39922-38AD-49BB-86D4-0EC3E296EABA}"/>
              </a:ext>
            </a:extLst>
          </p:cNvPr>
          <p:cNvCxnSpPr>
            <a:cxnSpLocks/>
          </p:cNvCxnSpPr>
          <p:nvPr/>
        </p:nvCxnSpPr>
        <p:spPr>
          <a:xfrm>
            <a:off x="1279990" y="4859805"/>
            <a:ext cx="1489505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56EF980-179D-4D8E-A58D-7CC1509A2D2A}"/>
              </a:ext>
            </a:extLst>
          </p:cNvPr>
          <p:cNvCxnSpPr>
            <a:cxnSpLocks/>
          </p:cNvCxnSpPr>
          <p:nvPr/>
        </p:nvCxnSpPr>
        <p:spPr>
          <a:xfrm>
            <a:off x="1279990" y="5303355"/>
            <a:ext cx="148950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8275150C-0E1C-4021-BB8F-C216FFC8E81D}"/>
              </a:ext>
            </a:extLst>
          </p:cNvPr>
          <p:cNvCxnSpPr>
            <a:cxnSpLocks/>
          </p:cNvCxnSpPr>
          <p:nvPr/>
        </p:nvCxnSpPr>
        <p:spPr>
          <a:xfrm>
            <a:off x="1279990" y="5725732"/>
            <a:ext cx="1489505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5A69E9F-3B6A-4192-94BB-C1583B769372}"/>
              </a:ext>
            </a:extLst>
          </p:cNvPr>
          <p:cNvCxnSpPr>
            <a:cxnSpLocks/>
          </p:cNvCxnSpPr>
          <p:nvPr/>
        </p:nvCxnSpPr>
        <p:spPr>
          <a:xfrm>
            <a:off x="1279990" y="3983957"/>
            <a:ext cx="1489505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050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606249-9429-4781-92CA-E1CA613915CA}"/>
              </a:ext>
            </a:extLst>
          </p:cNvPr>
          <p:cNvSpPr/>
          <p:nvPr/>
        </p:nvSpPr>
        <p:spPr>
          <a:xfrm>
            <a:off x="2563862" y="1168907"/>
            <a:ext cx="1863360" cy="859693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SuperPoint</a:t>
            </a:r>
            <a:r>
              <a:rPr lang="en-US" dirty="0">
                <a:solidFill>
                  <a:schemeClr val="tx1"/>
                </a:solidFill>
              </a:rPr>
              <a:t> Set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/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/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/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/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/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/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1824C9-BD1B-48F8-8467-7EBF9503D2F1}"/>
              </a:ext>
            </a:extLst>
          </p:cNvPr>
          <p:cNvSpPr/>
          <p:nvPr/>
        </p:nvSpPr>
        <p:spPr>
          <a:xfrm>
            <a:off x="2511063" y="3863294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57A540-1A62-47A5-8588-4B352A025328}"/>
              </a:ext>
            </a:extLst>
          </p:cNvPr>
          <p:cNvSpPr/>
          <p:nvPr/>
        </p:nvSpPr>
        <p:spPr>
          <a:xfrm>
            <a:off x="2611739" y="397030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B65295-D059-499B-BC74-230E083A8515}"/>
              </a:ext>
            </a:extLst>
          </p:cNvPr>
          <p:cNvSpPr/>
          <p:nvPr/>
        </p:nvSpPr>
        <p:spPr>
          <a:xfrm>
            <a:off x="2611739" y="421368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1766A1-064C-4C61-9002-D0DA471D55CA}"/>
              </a:ext>
            </a:extLst>
          </p:cNvPr>
          <p:cNvSpPr/>
          <p:nvPr/>
        </p:nvSpPr>
        <p:spPr>
          <a:xfrm>
            <a:off x="2611739" y="445707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3C3B1-C44E-4CA6-9AB6-895A36F78F4E}"/>
              </a:ext>
            </a:extLst>
          </p:cNvPr>
          <p:cNvSpPr/>
          <p:nvPr/>
        </p:nvSpPr>
        <p:spPr>
          <a:xfrm>
            <a:off x="2611739" y="470046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9DB761-C493-4C0E-8578-7D0F17769092}"/>
              </a:ext>
            </a:extLst>
          </p:cNvPr>
          <p:cNvSpPr/>
          <p:nvPr/>
        </p:nvSpPr>
        <p:spPr>
          <a:xfrm>
            <a:off x="2611739" y="494384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C0BB85-107C-4ED6-AE71-EE46A64D919B}"/>
              </a:ext>
            </a:extLst>
          </p:cNvPr>
          <p:cNvSpPr/>
          <p:nvPr/>
        </p:nvSpPr>
        <p:spPr>
          <a:xfrm>
            <a:off x="2611739" y="5187235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31AD83-7401-4587-899E-8BCAA847D290}"/>
              </a:ext>
            </a:extLst>
          </p:cNvPr>
          <p:cNvSpPr/>
          <p:nvPr/>
        </p:nvSpPr>
        <p:spPr>
          <a:xfrm>
            <a:off x="2611739" y="543062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DB7BC6-E3D5-4E23-9EA4-662101DE721B}"/>
              </a:ext>
            </a:extLst>
          </p:cNvPr>
          <p:cNvSpPr/>
          <p:nvPr/>
        </p:nvSpPr>
        <p:spPr>
          <a:xfrm>
            <a:off x="2611739" y="567400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859F19-6468-41F6-A91F-3F4C57D2BE35}"/>
              </a:ext>
            </a:extLst>
          </p:cNvPr>
          <p:cNvSpPr/>
          <p:nvPr/>
        </p:nvSpPr>
        <p:spPr>
          <a:xfrm>
            <a:off x="2611739" y="591739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A00CDB-7E22-4773-96DF-DD77B6623B89}"/>
              </a:ext>
            </a:extLst>
          </p:cNvPr>
          <p:cNvSpPr/>
          <p:nvPr/>
        </p:nvSpPr>
        <p:spPr>
          <a:xfrm>
            <a:off x="2611739" y="616078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3AD4D7-5DC1-498D-9411-C62CEA4DBADE}"/>
              </a:ext>
            </a:extLst>
          </p:cNvPr>
          <p:cNvSpPr/>
          <p:nvPr/>
        </p:nvSpPr>
        <p:spPr>
          <a:xfrm>
            <a:off x="3003303" y="4378404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5F3697B-FC1C-48FD-93F7-ED031BECAB13}"/>
              </a:ext>
            </a:extLst>
          </p:cNvPr>
          <p:cNvSpPr/>
          <p:nvPr/>
        </p:nvSpPr>
        <p:spPr>
          <a:xfrm>
            <a:off x="3103979" y="4457074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BD3F7A-59F5-471A-B9A0-A4F5F3E880BB}"/>
              </a:ext>
            </a:extLst>
          </p:cNvPr>
          <p:cNvSpPr/>
          <p:nvPr/>
        </p:nvSpPr>
        <p:spPr>
          <a:xfrm>
            <a:off x="3103979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D3149B-B3AD-4E81-B0C4-F2122537E070}"/>
              </a:ext>
            </a:extLst>
          </p:cNvPr>
          <p:cNvSpPr/>
          <p:nvPr/>
        </p:nvSpPr>
        <p:spPr>
          <a:xfrm>
            <a:off x="3103979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ABA01A1-B417-4D7F-9F32-64577CD1A431}"/>
              </a:ext>
            </a:extLst>
          </p:cNvPr>
          <p:cNvSpPr/>
          <p:nvPr/>
        </p:nvSpPr>
        <p:spPr>
          <a:xfrm>
            <a:off x="3103979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1E380D-D6C7-47DC-95E1-DB1497EE56F4}"/>
              </a:ext>
            </a:extLst>
          </p:cNvPr>
          <p:cNvSpPr/>
          <p:nvPr/>
        </p:nvSpPr>
        <p:spPr>
          <a:xfrm>
            <a:off x="3103979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DE821C-C94D-4E7F-B097-B4D136E46108}"/>
              </a:ext>
            </a:extLst>
          </p:cNvPr>
          <p:cNvSpPr/>
          <p:nvPr/>
        </p:nvSpPr>
        <p:spPr>
          <a:xfrm>
            <a:off x="3103979" y="567400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BFDA2B-02E1-4991-AE6C-FF64A05A7EB8}"/>
              </a:ext>
            </a:extLst>
          </p:cNvPr>
          <p:cNvSpPr/>
          <p:nvPr/>
        </p:nvSpPr>
        <p:spPr>
          <a:xfrm>
            <a:off x="3495542" y="4621791"/>
            <a:ext cx="366070" cy="10522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0B1472D-F62B-4603-BCE8-5218A72AC46A}"/>
              </a:ext>
            </a:extLst>
          </p:cNvPr>
          <p:cNvSpPr/>
          <p:nvPr/>
        </p:nvSpPr>
        <p:spPr>
          <a:xfrm>
            <a:off x="3596218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E1BEE92-CAF0-4D0C-8721-967F41219208}"/>
              </a:ext>
            </a:extLst>
          </p:cNvPr>
          <p:cNvSpPr/>
          <p:nvPr/>
        </p:nvSpPr>
        <p:spPr>
          <a:xfrm>
            <a:off x="3596218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C00C-B1DC-4BA4-B012-106B6EFA2D06}"/>
              </a:ext>
            </a:extLst>
          </p:cNvPr>
          <p:cNvSpPr/>
          <p:nvPr/>
        </p:nvSpPr>
        <p:spPr>
          <a:xfrm>
            <a:off x="3596218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B4A222-CEED-4156-B6E5-4C63CB367E2B}"/>
              </a:ext>
            </a:extLst>
          </p:cNvPr>
          <p:cNvSpPr/>
          <p:nvPr/>
        </p:nvSpPr>
        <p:spPr>
          <a:xfrm>
            <a:off x="3596218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Cloud 131">
            <a:extLst>
              <a:ext uri="{FF2B5EF4-FFF2-40B4-BE49-F238E27FC236}">
                <a16:creationId xmlns:a16="http://schemas.microsoft.com/office/drawing/2014/main" id="{675E4DFE-D236-48A2-A0C8-C4D637850047}"/>
              </a:ext>
            </a:extLst>
          </p:cNvPr>
          <p:cNvSpPr/>
          <p:nvPr/>
        </p:nvSpPr>
        <p:spPr>
          <a:xfrm>
            <a:off x="706680" y="229594"/>
            <a:ext cx="1146620" cy="8596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Cloud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/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/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836DEF3-53B8-40D1-A168-7C7B937DB92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1106156" y="2199955"/>
            <a:ext cx="1837173" cy="1489504"/>
          </a:xfrm>
          <a:prstGeom prst="bentConnector3">
            <a:avLst>
              <a:gd name="adj1" fmla="val 31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3CB340B-DF28-4AE7-A6BC-2ABFFF618FF8}"/>
              </a:ext>
            </a:extLst>
          </p:cNvPr>
          <p:cNvCxnSpPr>
            <a:stCxn id="132" idx="1"/>
            <a:endCxn id="157" idx="0"/>
          </p:cNvCxnSpPr>
          <p:nvPr/>
        </p:nvCxnSpPr>
        <p:spPr>
          <a:xfrm>
            <a:off x="1279990" y="1088372"/>
            <a:ext cx="0" cy="243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2A105E1-281E-46EC-854A-24BA47D0EA8B}"/>
              </a:ext>
            </a:extLst>
          </p:cNvPr>
          <p:cNvCxnSpPr>
            <a:stCxn id="157" idx="3"/>
            <a:endCxn id="4" idx="1"/>
          </p:cNvCxnSpPr>
          <p:nvPr/>
        </p:nvCxnSpPr>
        <p:spPr>
          <a:xfrm>
            <a:off x="1776820" y="1597919"/>
            <a:ext cx="787042" cy="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1418B252-2391-4015-BCC4-F4A6A68BC4F2}"/>
              </a:ext>
            </a:extLst>
          </p:cNvPr>
          <p:cNvGrpSpPr/>
          <p:nvPr/>
        </p:nvGrpSpPr>
        <p:grpSpPr>
          <a:xfrm>
            <a:off x="4197971" y="4921128"/>
            <a:ext cx="458502" cy="45850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E22A48-B3E6-4450-8CE3-C07B9E9F9509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6D66265C-6B32-4316-8F44-DC9F7CD8677A}"/>
              </a:ext>
            </a:extLst>
          </p:cNvPr>
          <p:cNvCxnSpPr>
            <a:cxnSpLocks/>
            <a:stCxn id="136" idx="3"/>
          </p:cNvCxnSpPr>
          <p:nvPr/>
        </p:nvCxnSpPr>
        <p:spPr>
          <a:xfrm flipV="1">
            <a:off x="4656473" y="5147900"/>
            <a:ext cx="334627" cy="24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171">
            <a:extLst>
              <a:ext uri="{FF2B5EF4-FFF2-40B4-BE49-F238E27FC236}">
                <a16:creationId xmlns:a16="http://schemas.microsoft.com/office/drawing/2014/main" id="{D0951F89-E6B9-4B08-A855-6BECC2CF6242}"/>
              </a:ext>
            </a:extLst>
          </p:cNvPr>
          <p:cNvCxnSpPr>
            <a:cxnSpLocks/>
          </p:cNvCxnSpPr>
          <p:nvPr/>
        </p:nvCxnSpPr>
        <p:spPr>
          <a:xfrm rot="5400000">
            <a:off x="1106156" y="2199956"/>
            <a:ext cx="1837173" cy="1489504"/>
          </a:xfrm>
          <a:prstGeom prst="bentConnector3">
            <a:avLst>
              <a:gd name="adj1" fmla="val 311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A8ECE4E-CA6A-4188-BD13-23247858BF51}"/>
              </a:ext>
            </a:extLst>
          </p:cNvPr>
          <p:cNvCxnSpPr>
            <a:stCxn id="48" idx="3"/>
            <a:endCxn id="61" idx="1"/>
          </p:cNvCxnSpPr>
          <p:nvPr/>
        </p:nvCxnSpPr>
        <p:spPr>
          <a:xfrm>
            <a:off x="3369373" y="5147900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4E26AC6-419C-4545-87EF-89666424C396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>
            <a:off x="2877133" y="5147900"/>
            <a:ext cx="1261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D25599B-6B41-44F3-8B6F-7F62DA9E7F8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9345" y="4077395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A63DCC8-E022-4AE0-9B9C-07F95A1E38CE}"/>
              </a:ext>
            </a:extLst>
          </p:cNvPr>
          <p:cNvCxnSpPr>
            <a:cxnSpLocks/>
            <a:stCxn id="61" idx="3"/>
            <a:endCxn id="136" idx="1"/>
          </p:cNvCxnSpPr>
          <p:nvPr/>
        </p:nvCxnSpPr>
        <p:spPr>
          <a:xfrm>
            <a:off x="3861612" y="5147900"/>
            <a:ext cx="336359" cy="24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FEC1DAC1-26A1-4607-A6E3-114BBB4649B4}"/>
              </a:ext>
            </a:extLst>
          </p:cNvPr>
          <p:cNvCxnSpPr>
            <a:cxnSpLocks/>
          </p:cNvCxnSpPr>
          <p:nvPr/>
        </p:nvCxnSpPr>
        <p:spPr>
          <a:xfrm>
            <a:off x="1989345" y="4953243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67F44CB-07E4-462B-BDA8-9BA8B112162D}"/>
              </a:ext>
            </a:extLst>
          </p:cNvPr>
          <p:cNvCxnSpPr>
            <a:cxnSpLocks/>
          </p:cNvCxnSpPr>
          <p:nvPr/>
        </p:nvCxnSpPr>
        <p:spPr>
          <a:xfrm>
            <a:off x="1989345" y="5375620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57D039A-9607-4FB7-98CF-30C9C9DB6BDD}"/>
              </a:ext>
            </a:extLst>
          </p:cNvPr>
          <p:cNvCxnSpPr>
            <a:cxnSpLocks/>
          </p:cNvCxnSpPr>
          <p:nvPr/>
        </p:nvCxnSpPr>
        <p:spPr>
          <a:xfrm>
            <a:off x="1989345" y="5819170"/>
            <a:ext cx="51880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A373DDD-A192-4F46-B7E3-F1216FB97607}"/>
              </a:ext>
            </a:extLst>
          </p:cNvPr>
          <p:cNvCxnSpPr>
            <a:cxnSpLocks/>
          </p:cNvCxnSpPr>
          <p:nvPr/>
        </p:nvCxnSpPr>
        <p:spPr>
          <a:xfrm>
            <a:off x="1989345" y="6241547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0AF50FDE-8D18-493F-8798-5F4A2E5AC2D4}"/>
              </a:ext>
            </a:extLst>
          </p:cNvPr>
          <p:cNvCxnSpPr>
            <a:cxnSpLocks/>
          </p:cNvCxnSpPr>
          <p:nvPr/>
        </p:nvCxnSpPr>
        <p:spPr>
          <a:xfrm>
            <a:off x="1989345" y="4499772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/>
              <p:nvPr/>
            </p:nvSpPr>
            <p:spPr>
              <a:xfrm>
                <a:off x="5097912" y="4966304"/>
                <a:ext cx="11397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912" y="4966304"/>
                <a:ext cx="1139799" cy="391646"/>
              </a:xfrm>
              <a:prstGeom prst="rect">
                <a:avLst/>
              </a:prstGeom>
              <a:blipFill>
                <a:blip r:embed="rId1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0B513B3-5EA6-42F3-BD4D-C042BF2AF4A6}"/>
              </a:ext>
            </a:extLst>
          </p:cNvPr>
          <p:cNvGrpSpPr/>
          <p:nvPr/>
        </p:nvGrpSpPr>
        <p:grpSpPr>
          <a:xfrm>
            <a:off x="4985781" y="4522083"/>
            <a:ext cx="1295400" cy="1296590"/>
            <a:chOff x="3046994" y="2977207"/>
            <a:chExt cx="914400" cy="915241"/>
          </a:xfrm>
        </p:grpSpPr>
        <p:sp>
          <p:nvSpPr>
            <p:cNvPr id="204" name="Rectangle: Top Corners Snipped 203">
              <a:extLst>
                <a:ext uri="{FF2B5EF4-FFF2-40B4-BE49-F238E27FC236}">
                  <a16:creationId xmlns:a16="http://schemas.microsoft.com/office/drawing/2014/main" id="{E88C5CA4-7FF0-4DC7-A44C-65E18649090A}"/>
                </a:ext>
              </a:extLst>
            </p:cNvPr>
            <p:cNvSpPr/>
            <p:nvPr/>
          </p:nvSpPr>
          <p:spPr>
            <a:xfrm rot="5400000">
              <a:off x="3046573" y="2977628"/>
              <a:ext cx="915241" cy="914400"/>
            </a:xfrm>
            <a:prstGeom prst="snip2SameRect">
              <a:avLst>
                <a:gd name="adj1" fmla="val 0"/>
                <a:gd name="adj2" fmla="val 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Rectangle: Top Corners Snipped 204">
              <a:extLst>
                <a:ext uri="{FF2B5EF4-FFF2-40B4-BE49-F238E27FC236}">
                  <a16:creationId xmlns:a16="http://schemas.microsoft.com/office/drawing/2014/main" id="{949B692E-3BB0-4DBA-B8E9-28532951CCA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92334" y="3017523"/>
              <a:ext cx="823717" cy="822960"/>
            </a:xfrm>
            <a:prstGeom prst="snip2SameRect">
              <a:avLst>
                <a:gd name="adj1" fmla="val 0"/>
                <a:gd name="adj2" fmla="val 0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575895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606249-9429-4781-92CA-E1CA613915CA}"/>
              </a:ext>
            </a:extLst>
          </p:cNvPr>
          <p:cNvSpPr/>
          <p:nvPr/>
        </p:nvSpPr>
        <p:spPr>
          <a:xfrm>
            <a:off x="2563862" y="1168907"/>
            <a:ext cx="1863360" cy="859693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SuperPoint</a:t>
            </a:r>
            <a:r>
              <a:rPr lang="en-US" dirty="0">
                <a:solidFill>
                  <a:schemeClr val="tx1"/>
                </a:solidFill>
              </a:rPr>
              <a:t> Set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/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/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/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/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/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/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1824C9-BD1B-48F8-8467-7EBF9503D2F1}"/>
              </a:ext>
            </a:extLst>
          </p:cNvPr>
          <p:cNvSpPr/>
          <p:nvPr/>
        </p:nvSpPr>
        <p:spPr>
          <a:xfrm>
            <a:off x="2511063" y="3863294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57A540-1A62-47A5-8588-4B352A025328}"/>
              </a:ext>
            </a:extLst>
          </p:cNvPr>
          <p:cNvSpPr/>
          <p:nvPr/>
        </p:nvSpPr>
        <p:spPr>
          <a:xfrm>
            <a:off x="2611739" y="397030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B65295-D059-499B-BC74-230E083A8515}"/>
              </a:ext>
            </a:extLst>
          </p:cNvPr>
          <p:cNvSpPr/>
          <p:nvPr/>
        </p:nvSpPr>
        <p:spPr>
          <a:xfrm>
            <a:off x="2611739" y="421368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1766A1-064C-4C61-9002-D0DA471D55CA}"/>
              </a:ext>
            </a:extLst>
          </p:cNvPr>
          <p:cNvSpPr/>
          <p:nvPr/>
        </p:nvSpPr>
        <p:spPr>
          <a:xfrm>
            <a:off x="2611739" y="445707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3C3B1-C44E-4CA6-9AB6-895A36F78F4E}"/>
              </a:ext>
            </a:extLst>
          </p:cNvPr>
          <p:cNvSpPr/>
          <p:nvPr/>
        </p:nvSpPr>
        <p:spPr>
          <a:xfrm>
            <a:off x="2611739" y="470046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9DB761-C493-4C0E-8578-7D0F17769092}"/>
              </a:ext>
            </a:extLst>
          </p:cNvPr>
          <p:cNvSpPr/>
          <p:nvPr/>
        </p:nvSpPr>
        <p:spPr>
          <a:xfrm>
            <a:off x="2611739" y="494384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C0BB85-107C-4ED6-AE71-EE46A64D919B}"/>
              </a:ext>
            </a:extLst>
          </p:cNvPr>
          <p:cNvSpPr/>
          <p:nvPr/>
        </p:nvSpPr>
        <p:spPr>
          <a:xfrm>
            <a:off x="2611739" y="5187235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31AD83-7401-4587-899E-8BCAA847D290}"/>
              </a:ext>
            </a:extLst>
          </p:cNvPr>
          <p:cNvSpPr/>
          <p:nvPr/>
        </p:nvSpPr>
        <p:spPr>
          <a:xfrm>
            <a:off x="2611739" y="543062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DB7BC6-E3D5-4E23-9EA4-662101DE721B}"/>
              </a:ext>
            </a:extLst>
          </p:cNvPr>
          <p:cNvSpPr/>
          <p:nvPr/>
        </p:nvSpPr>
        <p:spPr>
          <a:xfrm>
            <a:off x="2611739" y="567400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859F19-6468-41F6-A91F-3F4C57D2BE35}"/>
              </a:ext>
            </a:extLst>
          </p:cNvPr>
          <p:cNvSpPr/>
          <p:nvPr/>
        </p:nvSpPr>
        <p:spPr>
          <a:xfrm>
            <a:off x="2611739" y="591739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A00CDB-7E22-4773-96DF-DD77B6623B89}"/>
              </a:ext>
            </a:extLst>
          </p:cNvPr>
          <p:cNvSpPr/>
          <p:nvPr/>
        </p:nvSpPr>
        <p:spPr>
          <a:xfrm>
            <a:off x="2611739" y="616078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3AD4D7-5DC1-498D-9411-C62CEA4DBADE}"/>
              </a:ext>
            </a:extLst>
          </p:cNvPr>
          <p:cNvSpPr/>
          <p:nvPr/>
        </p:nvSpPr>
        <p:spPr>
          <a:xfrm>
            <a:off x="3003303" y="4378404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5F3697B-FC1C-48FD-93F7-ED031BECAB13}"/>
              </a:ext>
            </a:extLst>
          </p:cNvPr>
          <p:cNvSpPr/>
          <p:nvPr/>
        </p:nvSpPr>
        <p:spPr>
          <a:xfrm>
            <a:off x="3103979" y="4457074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BD3F7A-59F5-471A-B9A0-A4F5F3E880BB}"/>
              </a:ext>
            </a:extLst>
          </p:cNvPr>
          <p:cNvSpPr/>
          <p:nvPr/>
        </p:nvSpPr>
        <p:spPr>
          <a:xfrm>
            <a:off x="3103979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D3149B-B3AD-4E81-B0C4-F2122537E070}"/>
              </a:ext>
            </a:extLst>
          </p:cNvPr>
          <p:cNvSpPr/>
          <p:nvPr/>
        </p:nvSpPr>
        <p:spPr>
          <a:xfrm>
            <a:off x="3103979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ABA01A1-B417-4D7F-9F32-64577CD1A431}"/>
              </a:ext>
            </a:extLst>
          </p:cNvPr>
          <p:cNvSpPr/>
          <p:nvPr/>
        </p:nvSpPr>
        <p:spPr>
          <a:xfrm>
            <a:off x="3103979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1E380D-D6C7-47DC-95E1-DB1497EE56F4}"/>
              </a:ext>
            </a:extLst>
          </p:cNvPr>
          <p:cNvSpPr/>
          <p:nvPr/>
        </p:nvSpPr>
        <p:spPr>
          <a:xfrm>
            <a:off x="3103979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DE821C-C94D-4E7F-B097-B4D136E46108}"/>
              </a:ext>
            </a:extLst>
          </p:cNvPr>
          <p:cNvSpPr/>
          <p:nvPr/>
        </p:nvSpPr>
        <p:spPr>
          <a:xfrm>
            <a:off x="3103979" y="567400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BFDA2B-02E1-4991-AE6C-FF64A05A7EB8}"/>
              </a:ext>
            </a:extLst>
          </p:cNvPr>
          <p:cNvSpPr/>
          <p:nvPr/>
        </p:nvSpPr>
        <p:spPr>
          <a:xfrm>
            <a:off x="3495542" y="4621791"/>
            <a:ext cx="366070" cy="10522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0B1472D-F62B-4603-BCE8-5218A72AC46A}"/>
              </a:ext>
            </a:extLst>
          </p:cNvPr>
          <p:cNvSpPr/>
          <p:nvPr/>
        </p:nvSpPr>
        <p:spPr>
          <a:xfrm>
            <a:off x="3596218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E1BEE92-CAF0-4D0C-8721-967F41219208}"/>
              </a:ext>
            </a:extLst>
          </p:cNvPr>
          <p:cNvSpPr/>
          <p:nvPr/>
        </p:nvSpPr>
        <p:spPr>
          <a:xfrm>
            <a:off x="3596218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C00C-B1DC-4BA4-B012-106B6EFA2D06}"/>
              </a:ext>
            </a:extLst>
          </p:cNvPr>
          <p:cNvSpPr/>
          <p:nvPr/>
        </p:nvSpPr>
        <p:spPr>
          <a:xfrm>
            <a:off x="3596218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B4A222-CEED-4156-B6E5-4C63CB367E2B}"/>
              </a:ext>
            </a:extLst>
          </p:cNvPr>
          <p:cNvSpPr/>
          <p:nvPr/>
        </p:nvSpPr>
        <p:spPr>
          <a:xfrm>
            <a:off x="3596218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Cloud 131">
            <a:extLst>
              <a:ext uri="{FF2B5EF4-FFF2-40B4-BE49-F238E27FC236}">
                <a16:creationId xmlns:a16="http://schemas.microsoft.com/office/drawing/2014/main" id="{675E4DFE-D236-48A2-A0C8-C4D637850047}"/>
              </a:ext>
            </a:extLst>
          </p:cNvPr>
          <p:cNvSpPr/>
          <p:nvPr/>
        </p:nvSpPr>
        <p:spPr>
          <a:xfrm>
            <a:off x="706680" y="229594"/>
            <a:ext cx="1146620" cy="8596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Cloud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/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/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836DEF3-53B8-40D1-A168-7C7B937DB92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1106156" y="2199955"/>
            <a:ext cx="1837173" cy="1489504"/>
          </a:xfrm>
          <a:prstGeom prst="bentConnector3">
            <a:avLst>
              <a:gd name="adj1" fmla="val 31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3CB340B-DF28-4AE7-A6BC-2ABFFF618FF8}"/>
              </a:ext>
            </a:extLst>
          </p:cNvPr>
          <p:cNvCxnSpPr>
            <a:stCxn id="132" idx="1"/>
            <a:endCxn id="157" idx="0"/>
          </p:cNvCxnSpPr>
          <p:nvPr/>
        </p:nvCxnSpPr>
        <p:spPr>
          <a:xfrm>
            <a:off x="1279990" y="1088372"/>
            <a:ext cx="0" cy="243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2A105E1-281E-46EC-854A-24BA47D0EA8B}"/>
              </a:ext>
            </a:extLst>
          </p:cNvPr>
          <p:cNvCxnSpPr>
            <a:stCxn id="157" idx="3"/>
            <a:endCxn id="4" idx="1"/>
          </p:cNvCxnSpPr>
          <p:nvPr/>
        </p:nvCxnSpPr>
        <p:spPr>
          <a:xfrm>
            <a:off x="1776820" y="1597919"/>
            <a:ext cx="787042" cy="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1418B252-2391-4015-BCC4-F4A6A68BC4F2}"/>
              </a:ext>
            </a:extLst>
          </p:cNvPr>
          <p:cNvGrpSpPr/>
          <p:nvPr/>
        </p:nvGrpSpPr>
        <p:grpSpPr>
          <a:xfrm>
            <a:off x="4197971" y="4921128"/>
            <a:ext cx="458502" cy="45850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E22A48-B3E6-4450-8CE3-C07B9E9F9509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6D66265C-6B32-4316-8F44-DC9F7CD8677A}"/>
              </a:ext>
            </a:extLst>
          </p:cNvPr>
          <p:cNvCxnSpPr>
            <a:cxnSpLocks/>
            <a:stCxn id="136" idx="3"/>
          </p:cNvCxnSpPr>
          <p:nvPr/>
        </p:nvCxnSpPr>
        <p:spPr>
          <a:xfrm flipV="1">
            <a:off x="4656473" y="5147900"/>
            <a:ext cx="334627" cy="24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171">
            <a:extLst>
              <a:ext uri="{FF2B5EF4-FFF2-40B4-BE49-F238E27FC236}">
                <a16:creationId xmlns:a16="http://schemas.microsoft.com/office/drawing/2014/main" id="{D0951F89-E6B9-4B08-A855-6BECC2CF6242}"/>
              </a:ext>
            </a:extLst>
          </p:cNvPr>
          <p:cNvCxnSpPr>
            <a:cxnSpLocks/>
          </p:cNvCxnSpPr>
          <p:nvPr/>
        </p:nvCxnSpPr>
        <p:spPr>
          <a:xfrm rot="5400000">
            <a:off x="1106156" y="2199956"/>
            <a:ext cx="1837173" cy="1489504"/>
          </a:xfrm>
          <a:prstGeom prst="bentConnector3">
            <a:avLst>
              <a:gd name="adj1" fmla="val 311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A8ECE4E-CA6A-4188-BD13-23247858BF51}"/>
              </a:ext>
            </a:extLst>
          </p:cNvPr>
          <p:cNvCxnSpPr>
            <a:stCxn id="48" idx="3"/>
            <a:endCxn id="61" idx="1"/>
          </p:cNvCxnSpPr>
          <p:nvPr/>
        </p:nvCxnSpPr>
        <p:spPr>
          <a:xfrm>
            <a:off x="3369373" y="5147900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4E26AC6-419C-4545-87EF-89666424C396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>
            <a:off x="2877133" y="5147900"/>
            <a:ext cx="1261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D25599B-6B41-44F3-8B6F-7F62DA9E7F8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9345" y="4077395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A63DCC8-E022-4AE0-9B9C-07F95A1E38CE}"/>
              </a:ext>
            </a:extLst>
          </p:cNvPr>
          <p:cNvCxnSpPr>
            <a:cxnSpLocks/>
            <a:stCxn id="61" idx="3"/>
            <a:endCxn id="136" idx="1"/>
          </p:cNvCxnSpPr>
          <p:nvPr/>
        </p:nvCxnSpPr>
        <p:spPr>
          <a:xfrm>
            <a:off x="3861612" y="5147900"/>
            <a:ext cx="336359" cy="24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FEC1DAC1-26A1-4607-A6E3-114BBB4649B4}"/>
              </a:ext>
            </a:extLst>
          </p:cNvPr>
          <p:cNvCxnSpPr>
            <a:cxnSpLocks/>
          </p:cNvCxnSpPr>
          <p:nvPr/>
        </p:nvCxnSpPr>
        <p:spPr>
          <a:xfrm>
            <a:off x="1989345" y="4953243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67F44CB-07E4-462B-BDA8-9BA8B112162D}"/>
              </a:ext>
            </a:extLst>
          </p:cNvPr>
          <p:cNvCxnSpPr>
            <a:cxnSpLocks/>
          </p:cNvCxnSpPr>
          <p:nvPr/>
        </p:nvCxnSpPr>
        <p:spPr>
          <a:xfrm>
            <a:off x="1989345" y="5375620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57D039A-9607-4FB7-98CF-30C9C9DB6BDD}"/>
              </a:ext>
            </a:extLst>
          </p:cNvPr>
          <p:cNvCxnSpPr>
            <a:cxnSpLocks/>
          </p:cNvCxnSpPr>
          <p:nvPr/>
        </p:nvCxnSpPr>
        <p:spPr>
          <a:xfrm>
            <a:off x="1989345" y="5819170"/>
            <a:ext cx="51880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A373DDD-A192-4F46-B7E3-F1216FB97607}"/>
              </a:ext>
            </a:extLst>
          </p:cNvPr>
          <p:cNvCxnSpPr>
            <a:cxnSpLocks/>
          </p:cNvCxnSpPr>
          <p:nvPr/>
        </p:nvCxnSpPr>
        <p:spPr>
          <a:xfrm>
            <a:off x="1989345" y="6241547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0AF50FDE-8D18-493F-8798-5F4A2E5AC2D4}"/>
              </a:ext>
            </a:extLst>
          </p:cNvPr>
          <p:cNvCxnSpPr>
            <a:cxnSpLocks/>
          </p:cNvCxnSpPr>
          <p:nvPr/>
        </p:nvCxnSpPr>
        <p:spPr>
          <a:xfrm>
            <a:off x="1989345" y="4499772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/>
              <p:nvPr/>
            </p:nvSpPr>
            <p:spPr>
              <a:xfrm>
                <a:off x="5097912" y="4966304"/>
                <a:ext cx="11397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912" y="4966304"/>
                <a:ext cx="1139799" cy="391646"/>
              </a:xfrm>
              <a:prstGeom prst="rect">
                <a:avLst/>
              </a:prstGeom>
              <a:blipFill>
                <a:blip r:embed="rId1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0B513B3-5EA6-42F3-BD4D-C042BF2AF4A6}"/>
              </a:ext>
            </a:extLst>
          </p:cNvPr>
          <p:cNvGrpSpPr/>
          <p:nvPr/>
        </p:nvGrpSpPr>
        <p:grpSpPr>
          <a:xfrm>
            <a:off x="4985781" y="4522083"/>
            <a:ext cx="1295400" cy="1296590"/>
            <a:chOff x="3046994" y="2977207"/>
            <a:chExt cx="914400" cy="915241"/>
          </a:xfrm>
        </p:grpSpPr>
        <p:sp>
          <p:nvSpPr>
            <p:cNvPr id="204" name="Rectangle: Top Corners Snipped 203">
              <a:extLst>
                <a:ext uri="{FF2B5EF4-FFF2-40B4-BE49-F238E27FC236}">
                  <a16:creationId xmlns:a16="http://schemas.microsoft.com/office/drawing/2014/main" id="{E88C5CA4-7FF0-4DC7-A44C-65E18649090A}"/>
                </a:ext>
              </a:extLst>
            </p:cNvPr>
            <p:cNvSpPr/>
            <p:nvPr/>
          </p:nvSpPr>
          <p:spPr>
            <a:xfrm rot="5400000">
              <a:off x="3046573" y="2977628"/>
              <a:ext cx="915241" cy="914400"/>
            </a:xfrm>
            <a:prstGeom prst="snip2SameRect">
              <a:avLst>
                <a:gd name="adj1" fmla="val 0"/>
                <a:gd name="adj2" fmla="val 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Rectangle: Top Corners Snipped 204">
              <a:extLst>
                <a:ext uri="{FF2B5EF4-FFF2-40B4-BE49-F238E27FC236}">
                  <a16:creationId xmlns:a16="http://schemas.microsoft.com/office/drawing/2014/main" id="{949B692E-3BB0-4DBA-B8E9-28532951CCA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092334" y="3017523"/>
              <a:ext cx="823717" cy="822960"/>
            </a:xfrm>
            <a:prstGeom prst="snip2SameRect">
              <a:avLst>
                <a:gd name="adj1" fmla="val 0"/>
                <a:gd name="adj2" fmla="val 0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8" name="Rectangle: Top Corners Snipped 57">
            <a:extLst>
              <a:ext uri="{FF2B5EF4-FFF2-40B4-BE49-F238E27FC236}">
                <a16:creationId xmlns:a16="http://schemas.microsoft.com/office/drawing/2014/main" id="{2C3BDDFA-5CCE-4388-8E25-26AC88FADD7F}"/>
              </a:ext>
            </a:extLst>
          </p:cNvPr>
          <p:cNvSpPr/>
          <p:nvPr/>
        </p:nvSpPr>
        <p:spPr>
          <a:xfrm rot="5400000">
            <a:off x="3046573" y="2977625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18251A6-D148-44B1-B744-9A7648CB8B17}"/>
                  </a:ext>
                </a:extLst>
              </p:cNvPr>
              <p:cNvSpPr txBox="1"/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18251A6-D148-44B1-B744-9A7648CB8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: Top Corners Snipped 59">
            <a:extLst>
              <a:ext uri="{FF2B5EF4-FFF2-40B4-BE49-F238E27FC236}">
                <a16:creationId xmlns:a16="http://schemas.microsoft.com/office/drawing/2014/main" id="{BD276FC4-9911-49DE-99DE-87CD18C6CDD0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0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EB71BBA-9B35-4A22-9258-C18C4736FA57}"/>
                  </a:ext>
                </a:extLst>
              </p:cNvPr>
              <p:cNvSpPr txBox="1"/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EB71BBA-9B35-4A22-9258-C18C4736F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Top Corners Snipped 62">
            <a:extLst>
              <a:ext uri="{FF2B5EF4-FFF2-40B4-BE49-F238E27FC236}">
                <a16:creationId xmlns:a16="http://schemas.microsoft.com/office/drawing/2014/main" id="{5F9570A0-F1F6-460A-B6EC-E49ABF3B743F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1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368F305-221C-4FC7-B880-91E643493ACA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368F305-221C-4FC7-B880-91E643493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: Top Corners Snipped 64">
            <a:extLst>
              <a:ext uri="{FF2B5EF4-FFF2-40B4-BE49-F238E27FC236}">
                <a16:creationId xmlns:a16="http://schemas.microsoft.com/office/drawing/2014/main" id="{4100E5CE-2B1C-4948-AA69-A573ED445F21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08BF51F-41E3-4DE0-B7AD-30BA34D08511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44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5AA03043-5916-4D20-A25C-279E46E538F1}"/>
              </a:ext>
            </a:extLst>
          </p:cNvPr>
          <p:cNvCxnSpPr>
            <a:cxnSpLocks/>
            <a:stCxn id="323" idx="1"/>
            <a:endCxn id="136" idx="3"/>
          </p:cNvCxnSpPr>
          <p:nvPr/>
        </p:nvCxnSpPr>
        <p:spPr>
          <a:xfrm flipH="1">
            <a:off x="6508689" y="4381075"/>
            <a:ext cx="1685377" cy="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606249-9429-4781-92CA-E1CA613915CA}"/>
              </a:ext>
            </a:extLst>
          </p:cNvPr>
          <p:cNvSpPr/>
          <p:nvPr/>
        </p:nvSpPr>
        <p:spPr>
          <a:xfrm>
            <a:off x="2563862" y="1168907"/>
            <a:ext cx="1863360" cy="859693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SuperPoint</a:t>
            </a:r>
            <a:r>
              <a:rPr lang="en-US" dirty="0">
                <a:solidFill>
                  <a:schemeClr val="tx1"/>
                </a:solidFill>
              </a:rPr>
              <a:t> Set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/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/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/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/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/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/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Top Corners Snipped 27">
            <a:extLst>
              <a:ext uri="{FF2B5EF4-FFF2-40B4-BE49-F238E27FC236}">
                <a16:creationId xmlns:a16="http://schemas.microsoft.com/office/drawing/2014/main" id="{0548F3C6-2DCB-41F8-A2C6-72B3B665D7DF}"/>
              </a:ext>
            </a:extLst>
          </p:cNvPr>
          <p:cNvSpPr/>
          <p:nvPr/>
        </p:nvSpPr>
        <p:spPr>
          <a:xfrm rot="5400000">
            <a:off x="3046573" y="2977627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1824C9-BD1B-48F8-8467-7EBF9503D2F1}"/>
              </a:ext>
            </a:extLst>
          </p:cNvPr>
          <p:cNvSpPr/>
          <p:nvPr/>
        </p:nvSpPr>
        <p:spPr>
          <a:xfrm>
            <a:off x="2511063" y="3863294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57A540-1A62-47A5-8588-4B352A025328}"/>
              </a:ext>
            </a:extLst>
          </p:cNvPr>
          <p:cNvSpPr/>
          <p:nvPr/>
        </p:nvSpPr>
        <p:spPr>
          <a:xfrm>
            <a:off x="2611739" y="397030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B65295-D059-499B-BC74-230E083A8515}"/>
              </a:ext>
            </a:extLst>
          </p:cNvPr>
          <p:cNvSpPr/>
          <p:nvPr/>
        </p:nvSpPr>
        <p:spPr>
          <a:xfrm>
            <a:off x="2611739" y="421368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1766A1-064C-4C61-9002-D0DA471D55CA}"/>
              </a:ext>
            </a:extLst>
          </p:cNvPr>
          <p:cNvSpPr/>
          <p:nvPr/>
        </p:nvSpPr>
        <p:spPr>
          <a:xfrm>
            <a:off x="2611739" y="445707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3C3B1-C44E-4CA6-9AB6-895A36F78F4E}"/>
              </a:ext>
            </a:extLst>
          </p:cNvPr>
          <p:cNvSpPr/>
          <p:nvPr/>
        </p:nvSpPr>
        <p:spPr>
          <a:xfrm>
            <a:off x="2611739" y="470046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9DB761-C493-4C0E-8578-7D0F17769092}"/>
              </a:ext>
            </a:extLst>
          </p:cNvPr>
          <p:cNvSpPr/>
          <p:nvPr/>
        </p:nvSpPr>
        <p:spPr>
          <a:xfrm>
            <a:off x="2611739" y="494384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C0BB85-107C-4ED6-AE71-EE46A64D919B}"/>
              </a:ext>
            </a:extLst>
          </p:cNvPr>
          <p:cNvSpPr/>
          <p:nvPr/>
        </p:nvSpPr>
        <p:spPr>
          <a:xfrm>
            <a:off x="2611739" y="5187235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31AD83-7401-4587-899E-8BCAA847D290}"/>
              </a:ext>
            </a:extLst>
          </p:cNvPr>
          <p:cNvSpPr/>
          <p:nvPr/>
        </p:nvSpPr>
        <p:spPr>
          <a:xfrm>
            <a:off x="2611739" y="543062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DB7BC6-E3D5-4E23-9EA4-662101DE721B}"/>
              </a:ext>
            </a:extLst>
          </p:cNvPr>
          <p:cNvSpPr/>
          <p:nvPr/>
        </p:nvSpPr>
        <p:spPr>
          <a:xfrm>
            <a:off x="2611739" y="567400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859F19-6468-41F6-A91F-3F4C57D2BE35}"/>
              </a:ext>
            </a:extLst>
          </p:cNvPr>
          <p:cNvSpPr/>
          <p:nvPr/>
        </p:nvSpPr>
        <p:spPr>
          <a:xfrm>
            <a:off x="2611739" y="591739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A00CDB-7E22-4773-96DF-DD77B6623B89}"/>
              </a:ext>
            </a:extLst>
          </p:cNvPr>
          <p:cNvSpPr/>
          <p:nvPr/>
        </p:nvSpPr>
        <p:spPr>
          <a:xfrm>
            <a:off x="2611739" y="616078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3AD4D7-5DC1-498D-9411-C62CEA4DBADE}"/>
              </a:ext>
            </a:extLst>
          </p:cNvPr>
          <p:cNvSpPr/>
          <p:nvPr/>
        </p:nvSpPr>
        <p:spPr>
          <a:xfrm>
            <a:off x="3003303" y="4378404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5F3697B-FC1C-48FD-93F7-ED031BECAB13}"/>
              </a:ext>
            </a:extLst>
          </p:cNvPr>
          <p:cNvSpPr/>
          <p:nvPr/>
        </p:nvSpPr>
        <p:spPr>
          <a:xfrm>
            <a:off x="3103979" y="4457074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BD3F7A-59F5-471A-B9A0-A4F5F3E880BB}"/>
              </a:ext>
            </a:extLst>
          </p:cNvPr>
          <p:cNvSpPr/>
          <p:nvPr/>
        </p:nvSpPr>
        <p:spPr>
          <a:xfrm>
            <a:off x="3103979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D3149B-B3AD-4E81-B0C4-F2122537E070}"/>
              </a:ext>
            </a:extLst>
          </p:cNvPr>
          <p:cNvSpPr/>
          <p:nvPr/>
        </p:nvSpPr>
        <p:spPr>
          <a:xfrm>
            <a:off x="3103979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ABA01A1-B417-4D7F-9F32-64577CD1A431}"/>
              </a:ext>
            </a:extLst>
          </p:cNvPr>
          <p:cNvSpPr/>
          <p:nvPr/>
        </p:nvSpPr>
        <p:spPr>
          <a:xfrm>
            <a:off x="3103979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1E380D-D6C7-47DC-95E1-DB1497EE56F4}"/>
              </a:ext>
            </a:extLst>
          </p:cNvPr>
          <p:cNvSpPr/>
          <p:nvPr/>
        </p:nvSpPr>
        <p:spPr>
          <a:xfrm>
            <a:off x="3103979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DE821C-C94D-4E7F-B097-B4D136E46108}"/>
              </a:ext>
            </a:extLst>
          </p:cNvPr>
          <p:cNvSpPr/>
          <p:nvPr/>
        </p:nvSpPr>
        <p:spPr>
          <a:xfrm>
            <a:off x="3103979" y="567400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BFDA2B-02E1-4991-AE6C-FF64A05A7EB8}"/>
              </a:ext>
            </a:extLst>
          </p:cNvPr>
          <p:cNvSpPr/>
          <p:nvPr/>
        </p:nvSpPr>
        <p:spPr>
          <a:xfrm>
            <a:off x="3495542" y="4621791"/>
            <a:ext cx="366070" cy="10522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0B1472D-F62B-4603-BCE8-5218A72AC46A}"/>
              </a:ext>
            </a:extLst>
          </p:cNvPr>
          <p:cNvSpPr/>
          <p:nvPr/>
        </p:nvSpPr>
        <p:spPr>
          <a:xfrm>
            <a:off x="3596218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E1BEE92-CAF0-4D0C-8721-967F41219208}"/>
              </a:ext>
            </a:extLst>
          </p:cNvPr>
          <p:cNvSpPr/>
          <p:nvPr/>
        </p:nvSpPr>
        <p:spPr>
          <a:xfrm>
            <a:off x="3596218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C00C-B1DC-4BA4-B012-106B6EFA2D06}"/>
              </a:ext>
            </a:extLst>
          </p:cNvPr>
          <p:cNvSpPr/>
          <p:nvPr/>
        </p:nvSpPr>
        <p:spPr>
          <a:xfrm>
            <a:off x="3596218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B4A222-CEED-4156-B6E5-4C63CB367E2B}"/>
              </a:ext>
            </a:extLst>
          </p:cNvPr>
          <p:cNvSpPr/>
          <p:nvPr/>
        </p:nvSpPr>
        <p:spPr>
          <a:xfrm>
            <a:off x="3596218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41578A6-2067-4C2F-8DB9-614FA158E0F9}"/>
              </a:ext>
            </a:extLst>
          </p:cNvPr>
          <p:cNvSpPr/>
          <p:nvPr/>
        </p:nvSpPr>
        <p:spPr>
          <a:xfrm>
            <a:off x="470877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E0808EC-928D-441D-8158-2AEE5E71FFDB}"/>
              </a:ext>
            </a:extLst>
          </p:cNvPr>
          <p:cNvSpPr/>
          <p:nvPr/>
        </p:nvSpPr>
        <p:spPr>
          <a:xfrm>
            <a:off x="480945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FC01911-2433-46AD-8AFD-825C3071A07E}"/>
              </a:ext>
            </a:extLst>
          </p:cNvPr>
          <p:cNvSpPr/>
          <p:nvPr/>
        </p:nvSpPr>
        <p:spPr>
          <a:xfrm>
            <a:off x="480945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5B6F84C-CA4A-4B72-854D-38432B3367F2}"/>
              </a:ext>
            </a:extLst>
          </p:cNvPr>
          <p:cNvSpPr/>
          <p:nvPr/>
        </p:nvSpPr>
        <p:spPr>
          <a:xfrm>
            <a:off x="480945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A1D5CDF-5049-4FCF-B0D5-F9C9EDFFFFDA}"/>
              </a:ext>
            </a:extLst>
          </p:cNvPr>
          <p:cNvSpPr/>
          <p:nvPr/>
        </p:nvSpPr>
        <p:spPr>
          <a:xfrm>
            <a:off x="480945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7D1C199-23F2-4C7D-AB73-D0B431D32F96}"/>
              </a:ext>
            </a:extLst>
          </p:cNvPr>
          <p:cNvSpPr/>
          <p:nvPr/>
        </p:nvSpPr>
        <p:spPr>
          <a:xfrm>
            <a:off x="480945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58DF4AA-19AD-4669-BC14-0D78319016D4}"/>
              </a:ext>
            </a:extLst>
          </p:cNvPr>
          <p:cNvSpPr/>
          <p:nvPr/>
        </p:nvSpPr>
        <p:spPr>
          <a:xfrm>
            <a:off x="480945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4BFC96D-7F1B-4282-B6C6-6AA51284CB01}"/>
              </a:ext>
            </a:extLst>
          </p:cNvPr>
          <p:cNvSpPr/>
          <p:nvPr/>
        </p:nvSpPr>
        <p:spPr>
          <a:xfrm>
            <a:off x="480945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4045203-0CA5-4D29-B6A1-5AF5CE2B29BA}"/>
              </a:ext>
            </a:extLst>
          </p:cNvPr>
          <p:cNvSpPr/>
          <p:nvPr/>
        </p:nvSpPr>
        <p:spPr>
          <a:xfrm>
            <a:off x="480945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C65CAD2-5803-4709-89AA-EB7C53B60020}"/>
              </a:ext>
            </a:extLst>
          </p:cNvPr>
          <p:cNvSpPr/>
          <p:nvPr/>
        </p:nvSpPr>
        <p:spPr>
          <a:xfrm>
            <a:off x="480945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1C1CDBA-7F44-4B0C-8B89-8F1F9E06D357}"/>
              </a:ext>
            </a:extLst>
          </p:cNvPr>
          <p:cNvSpPr/>
          <p:nvPr/>
        </p:nvSpPr>
        <p:spPr>
          <a:xfrm>
            <a:off x="480945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8F9C1E6-2D98-4212-BA4E-7484EDA61191}"/>
              </a:ext>
            </a:extLst>
          </p:cNvPr>
          <p:cNvSpPr/>
          <p:nvPr/>
        </p:nvSpPr>
        <p:spPr>
          <a:xfrm>
            <a:off x="520101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48FAE82-0419-42C3-B59C-33DB28E8E1FA}"/>
              </a:ext>
            </a:extLst>
          </p:cNvPr>
          <p:cNvSpPr/>
          <p:nvPr/>
        </p:nvSpPr>
        <p:spPr>
          <a:xfrm>
            <a:off x="530169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527C871-5E97-4A7E-AD0C-7B258984D16E}"/>
              </a:ext>
            </a:extLst>
          </p:cNvPr>
          <p:cNvSpPr/>
          <p:nvPr/>
        </p:nvSpPr>
        <p:spPr>
          <a:xfrm>
            <a:off x="530169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59A1CE3-65F7-4D46-B1C1-1E20C5633B4C}"/>
              </a:ext>
            </a:extLst>
          </p:cNvPr>
          <p:cNvSpPr/>
          <p:nvPr/>
        </p:nvSpPr>
        <p:spPr>
          <a:xfrm>
            <a:off x="530169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1770312-5AFD-4337-AA14-2E4E1B27416A}"/>
              </a:ext>
            </a:extLst>
          </p:cNvPr>
          <p:cNvSpPr/>
          <p:nvPr/>
        </p:nvSpPr>
        <p:spPr>
          <a:xfrm>
            <a:off x="530169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630EAC-6082-448E-B3F1-5A1DD46F2799}"/>
              </a:ext>
            </a:extLst>
          </p:cNvPr>
          <p:cNvSpPr/>
          <p:nvPr/>
        </p:nvSpPr>
        <p:spPr>
          <a:xfrm>
            <a:off x="530169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F6C2E47-8814-4DC5-8C34-748DB1511794}"/>
              </a:ext>
            </a:extLst>
          </p:cNvPr>
          <p:cNvSpPr/>
          <p:nvPr/>
        </p:nvSpPr>
        <p:spPr>
          <a:xfrm>
            <a:off x="530169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E633BC1-A39D-4FED-BFBF-F337436C5517}"/>
              </a:ext>
            </a:extLst>
          </p:cNvPr>
          <p:cNvSpPr/>
          <p:nvPr/>
        </p:nvSpPr>
        <p:spPr>
          <a:xfrm>
            <a:off x="530169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13740B9-ECC3-43F8-A4FC-F53449F70B8B}"/>
              </a:ext>
            </a:extLst>
          </p:cNvPr>
          <p:cNvSpPr/>
          <p:nvPr/>
        </p:nvSpPr>
        <p:spPr>
          <a:xfrm>
            <a:off x="530169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DB7B157-88C0-4F9B-A2E9-3F3429227A42}"/>
              </a:ext>
            </a:extLst>
          </p:cNvPr>
          <p:cNvSpPr/>
          <p:nvPr/>
        </p:nvSpPr>
        <p:spPr>
          <a:xfrm>
            <a:off x="530169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F6CEFDB-BEAD-459D-91BD-542A4A9EF8FD}"/>
              </a:ext>
            </a:extLst>
          </p:cNvPr>
          <p:cNvSpPr/>
          <p:nvPr/>
        </p:nvSpPr>
        <p:spPr>
          <a:xfrm>
            <a:off x="530169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72C5716-7D75-474A-8CC3-BAEB5C5320C5}"/>
              </a:ext>
            </a:extLst>
          </p:cNvPr>
          <p:cNvCxnSpPr>
            <a:cxnSpLocks/>
            <a:stCxn id="61" idx="3"/>
            <a:endCxn id="100" idx="1"/>
          </p:cNvCxnSpPr>
          <p:nvPr/>
        </p:nvCxnSpPr>
        <p:spPr>
          <a:xfrm flipV="1">
            <a:off x="3861612" y="4389402"/>
            <a:ext cx="847164" cy="75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DDF6F32-3596-419B-84D6-94DF5BC4A640}"/>
              </a:ext>
            </a:extLst>
          </p:cNvPr>
          <p:cNvCxnSpPr>
            <a:cxnSpLocks/>
            <a:stCxn id="28" idx="3"/>
            <a:endCxn id="100" idx="1"/>
          </p:cNvCxnSpPr>
          <p:nvPr/>
        </p:nvCxnSpPr>
        <p:spPr>
          <a:xfrm>
            <a:off x="3961394" y="3434828"/>
            <a:ext cx="747382" cy="954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loud 131">
            <a:extLst>
              <a:ext uri="{FF2B5EF4-FFF2-40B4-BE49-F238E27FC236}">
                <a16:creationId xmlns:a16="http://schemas.microsoft.com/office/drawing/2014/main" id="{675E4DFE-D236-48A2-A0C8-C4D637850047}"/>
              </a:ext>
            </a:extLst>
          </p:cNvPr>
          <p:cNvSpPr/>
          <p:nvPr/>
        </p:nvSpPr>
        <p:spPr>
          <a:xfrm>
            <a:off x="706680" y="229594"/>
            <a:ext cx="1146620" cy="8596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Cloud</a:t>
            </a:r>
            <a:endParaRPr lang="en-CA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FA47AC-A6C7-49F0-8F4B-F57646961440}"/>
              </a:ext>
            </a:extLst>
          </p:cNvPr>
          <p:cNvCxnSpPr>
            <a:cxnSpLocks/>
            <a:stCxn id="4" idx="3"/>
            <a:endCxn id="323" idx="0"/>
          </p:cNvCxnSpPr>
          <p:nvPr/>
        </p:nvCxnSpPr>
        <p:spPr>
          <a:xfrm>
            <a:off x="4427222" y="1598754"/>
            <a:ext cx="4006757" cy="25424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C77B1EE-D539-4D70-B6DC-197A0C29C554}"/>
              </a:ext>
            </a:extLst>
          </p:cNvPr>
          <p:cNvCxnSpPr>
            <a:cxnSpLocks/>
            <a:stCxn id="4" idx="2"/>
            <a:endCxn id="28" idx="2"/>
          </p:cNvCxnSpPr>
          <p:nvPr/>
        </p:nvCxnSpPr>
        <p:spPr>
          <a:xfrm>
            <a:off x="3495542" y="2028600"/>
            <a:ext cx="8652" cy="94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/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/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836DEF3-53B8-40D1-A168-7C7B937DB92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1106156" y="2199955"/>
            <a:ext cx="1837173" cy="1489504"/>
          </a:xfrm>
          <a:prstGeom prst="bentConnector3">
            <a:avLst>
              <a:gd name="adj1" fmla="val 31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3CB340B-DF28-4AE7-A6BC-2ABFFF618FF8}"/>
              </a:ext>
            </a:extLst>
          </p:cNvPr>
          <p:cNvCxnSpPr>
            <a:stCxn id="132" idx="1"/>
            <a:endCxn id="157" idx="0"/>
          </p:cNvCxnSpPr>
          <p:nvPr/>
        </p:nvCxnSpPr>
        <p:spPr>
          <a:xfrm>
            <a:off x="1279990" y="1088372"/>
            <a:ext cx="0" cy="243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2A105E1-281E-46EC-854A-24BA47D0EA8B}"/>
              </a:ext>
            </a:extLst>
          </p:cNvPr>
          <p:cNvCxnSpPr>
            <a:stCxn id="157" idx="3"/>
            <a:endCxn id="4" idx="1"/>
          </p:cNvCxnSpPr>
          <p:nvPr/>
        </p:nvCxnSpPr>
        <p:spPr>
          <a:xfrm>
            <a:off x="1776820" y="1597919"/>
            <a:ext cx="787042" cy="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: Top Corners Snipped 189">
            <a:extLst>
              <a:ext uri="{FF2B5EF4-FFF2-40B4-BE49-F238E27FC236}">
                <a16:creationId xmlns:a16="http://schemas.microsoft.com/office/drawing/2014/main" id="{44B673D0-3F1D-4152-B8CE-5240DC5A9FF7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1418B252-2391-4015-BCC4-F4A6A68BC4F2}"/>
              </a:ext>
            </a:extLst>
          </p:cNvPr>
          <p:cNvGrpSpPr/>
          <p:nvPr/>
        </p:nvGrpSpPr>
        <p:grpSpPr>
          <a:xfrm>
            <a:off x="6050187" y="4155213"/>
            <a:ext cx="458502" cy="45850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E22A48-B3E6-4450-8CE3-C07B9E9F9509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515853F8-F248-40FF-8B54-9D3305EEE175}"/>
              </a:ext>
            </a:extLst>
          </p:cNvPr>
          <p:cNvGrpSpPr/>
          <p:nvPr/>
        </p:nvGrpSpPr>
        <p:grpSpPr>
          <a:xfrm>
            <a:off x="6935154" y="3925219"/>
            <a:ext cx="868680" cy="919879"/>
            <a:chOff x="7548168" y="3724578"/>
            <a:chExt cx="1089126" cy="1153318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4ED3A97-83F2-45C2-B177-3F389A19FD77}"/>
                </a:ext>
              </a:extLst>
            </p:cNvPr>
            <p:cNvSpPr/>
            <p:nvPr/>
          </p:nvSpPr>
          <p:spPr>
            <a:xfrm rot="16200000">
              <a:off x="7603022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2926120-5FFE-4E17-A150-77C91A1531AD}"/>
                </a:ext>
              </a:extLst>
            </p:cNvPr>
            <p:cNvSpPr/>
            <p:nvPr/>
          </p:nvSpPr>
          <p:spPr>
            <a:xfrm rot="16200000">
              <a:off x="7780486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A15CFC4-38D2-4673-8BBB-70568EAF67E9}"/>
                </a:ext>
              </a:extLst>
            </p:cNvPr>
            <p:cNvSpPr/>
            <p:nvPr/>
          </p:nvSpPr>
          <p:spPr>
            <a:xfrm rot="16200000">
              <a:off x="7957951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0548F30-38F7-4F98-96B5-156293AD3782}"/>
                </a:ext>
              </a:extLst>
            </p:cNvPr>
            <p:cNvSpPr/>
            <p:nvPr/>
          </p:nvSpPr>
          <p:spPr>
            <a:xfrm rot="16200000">
              <a:off x="8135415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ACF5036A-5D9E-4475-9197-92A4EF5041B2}"/>
                </a:ext>
              </a:extLst>
            </p:cNvPr>
            <p:cNvSpPr/>
            <p:nvPr/>
          </p:nvSpPr>
          <p:spPr>
            <a:xfrm rot="16200000">
              <a:off x="8312880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298A035-F219-4122-BDE9-AD09D15A50C5}"/>
                </a:ext>
              </a:extLst>
            </p:cNvPr>
            <p:cNvSpPr/>
            <p:nvPr/>
          </p:nvSpPr>
          <p:spPr>
            <a:xfrm rot="16200000">
              <a:off x="8490345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43176901-43E7-4B56-A5DC-E25130D594F8}"/>
                </a:ext>
              </a:extLst>
            </p:cNvPr>
            <p:cNvSpPr/>
            <p:nvPr/>
          </p:nvSpPr>
          <p:spPr>
            <a:xfrm>
              <a:off x="7548168" y="372457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7C0158F-CEEF-45F1-976E-B3DC64FA69E0}"/>
                </a:ext>
              </a:extLst>
            </p:cNvPr>
            <p:cNvSpPr/>
            <p:nvPr/>
          </p:nvSpPr>
          <p:spPr>
            <a:xfrm rot="16200000">
              <a:off x="7603022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815D5B4-7C84-4B05-B4A4-5E7F56E7BBCC}"/>
                </a:ext>
              </a:extLst>
            </p:cNvPr>
            <p:cNvSpPr/>
            <p:nvPr/>
          </p:nvSpPr>
          <p:spPr>
            <a:xfrm rot="16200000">
              <a:off x="7780486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59E9028-A2ED-47B3-9D74-D2278999FA1E}"/>
                </a:ext>
              </a:extLst>
            </p:cNvPr>
            <p:cNvSpPr/>
            <p:nvPr/>
          </p:nvSpPr>
          <p:spPr>
            <a:xfrm rot="16200000">
              <a:off x="7957951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CF037CF-5DC3-4EC9-B31F-4CAAA31DDFA5}"/>
                </a:ext>
              </a:extLst>
            </p:cNvPr>
            <p:cNvSpPr/>
            <p:nvPr/>
          </p:nvSpPr>
          <p:spPr>
            <a:xfrm rot="16200000">
              <a:off x="8135415" y="396564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0E22BDC-BDE7-43D1-8D06-931158AEF777}"/>
                </a:ext>
              </a:extLst>
            </p:cNvPr>
            <p:cNvSpPr/>
            <p:nvPr/>
          </p:nvSpPr>
          <p:spPr>
            <a:xfrm rot="16200000">
              <a:off x="8312880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FDF846F-8921-4624-BC24-7732991461EF}"/>
                </a:ext>
              </a:extLst>
            </p:cNvPr>
            <p:cNvSpPr/>
            <p:nvPr/>
          </p:nvSpPr>
          <p:spPr>
            <a:xfrm rot="16200000">
              <a:off x="8490345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269380C-3A79-4B48-9B16-E57CF418B572}"/>
                </a:ext>
              </a:extLst>
            </p:cNvPr>
            <p:cNvSpPr/>
            <p:nvPr/>
          </p:nvSpPr>
          <p:spPr>
            <a:xfrm>
              <a:off x="7548168" y="391695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A9D8F8-5B39-4E50-881A-0E97BAF6BCAB}"/>
                </a:ext>
              </a:extLst>
            </p:cNvPr>
            <p:cNvSpPr/>
            <p:nvPr/>
          </p:nvSpPr>
          <p:spPr>
            <a:xfrm rot="16200000">
              <a:off x="7603022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7C10E4A-6DAC-4ADB-B5B6-15B3A63D7B99}"/>
                </a:ext>
              </a:extLst>
            </p:cNvPr>
            <p:cNvSpPr/>
            <p:nvPr/>
          </p:nvSpPr>
          <p:spPr>
            <a:xfrm rot="16200000">
              <a:off x="7780486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2E27E59-6FA2-4374-A260-CEA16ACEA9CC}"/>
                </a:ext>
              </a:extLst>
            </p:cNvPr>
            <p:cNvSpPr/>
            <p:nvPr/>
          </p:nvSpPr>
          <p:spPr>
            <a:xfrm rot="16200000">
              <a:off x="7957951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EB01CF3-DCFC-443D-AC49-8EEA918BAEC9}"/>
                </a:ext>
              </a:extLst>
            </p:cNvPr>
            <p:cNvSpPr/>
            <p:nvPr/>
          </p:nvSpPr>
          <p:spPr>
            <a:xfrm rot="16200000">
              <a:off x="813541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D7BE1AD-D0AE-48AF-B1EA-6742BF04E5CC}"/>
                </a:ext>
              </a:extLst>
            </p:cNvPr>
            <p:cNvSpPr/>
            <p:nvPr/>
          </p:nvSpPr>
          <p:spPr>
            <a:xfrm rot="16200000">
              <a:off x="8312880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510BF-2A9D-4C8E-B9B7-CE04030E34D5}"/>
                </a:ext>
              </a:extLst>
            </p:cNvPr>
            <p:cNvSpPr/>
            <p:nvPr/>
          </p:nvSpPr>
          <p:spPr>
            <a:xfrm rot="16200000">
              <a:off x="849034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05984BB-7410-4104-A2A6-30A3B8D20F6C}"/>
                </a:ext>
              </a:extLst>
            </p:cNvPr>
            <p:cNvSpPr/>
            <p:nvPr/>
          </p:nvSpPr>
          <p:spPr>
            <a:xfrm>
              <a:off x="7548168" y="410898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3DC40BCB-12BA-44FE-995E-9997E6EC55A4}"/>
                </a:ext>
              </a:extLst>
            </p:cNvPr>
            <p:cNvSpPr/>
            <p:nvPr/>
          </p:nvSpPr>
          <p:spPr>
            <a:xfrm rot="16200000">
              <a:off x="7603022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CFD0901-FB26-40A6-AED1-812F99155495}"/>
                </a:ext>
              </a:extLst>
            </p:cNvPr>
            <p:cNvSpPr/>
            <p:nvPr/>
          </p:nvSpPr>
          <p:spPr>
            <a:xfrm rot="16200000">
              <a:off x="7780486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F97C256-A40E-4D94-9F14-C550DF31DB23}"/>
                </a:ext>
              </a:extLst>
            </p:cNvPr>
            <p:cNvSpPr/>
            <p:nvPr/>
          </p:nvSpPr>
          <p:spPr>
            <a:xfrm rot="16200000">
              <a:off x="7957951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5E237D47-BA86-426D-99BD-FF58D189F6CE}"/>
                </a:ext>
              </a:extLst>
            </p:cNvPr>
            <p:cNvSpPr/>
            <p:nvPr/>
          </p:nvSpPr>
          <p:spPr>
            <a:xfrm rot="16200000">
              <a:off x="813541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C4509D4-1C8A-49DE-8A4C-FFF2E123C773}"/>
                </a:ext>
              </a:extLst>
            </p:cNvPr>
            <p:cNvSpPr/>
            <p:nvPr/>
          </p:nvSpPr>
          <p:spPr>
            <a:xfrm rot="16200000">
              <a:off x="8312880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6B2F3F72-4C57-4F23-8368-99DB07277460}"/>
                </a:ext>
              </a:extLst>
            </p:cNvPr>
            <p:cNvSpPr/>
            <p:nvPr/>
          </p:nvSpPr>
          <p:spPr>
            <a:xfrm rot="16200000">
              <a:off x="849034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176F3B0-A243-420F-940E-5344554C2272}"/>
                </a:ext>
              </a:extLst>
            </p:cNvPr>
            <p:cNvSpPr/>
            <p:nvPr/>
          </p:nvSpPr>
          <p:spPr>
            <a:xfrm>
              <a:off x="7548168" y="430136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C5F0C03-A935-4BF6-BD1B-0C9F3EA912AA}"/>
                </a:ext>
              </a:extLst>
            </p:cNvPr>
            <p:cNvSpPr/>
            <p:nvPr/>
          </p:nvSpPr>
          <p:spPr>
            <a:xfrm rot="16200000">
              <a:off x="7603022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4B2342A-456F-4994-A7FE-ADA32D1BE44B}"/>
                </a:ext>
              </a:extLst>
            </p:cNvPr>
            <p:cNvSpPr/>
            <p:nvPr/>
          </p:nvSpPr>
          <p:spPr>
            <a:xfrm rot="16200000">
              <a:off x="7780486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E7BB289-29D0-4981-ACC6-621C77A28F39}"/>
                </a:ext>
              </a:extLst>
            </p:cNvPr>
            <p:cNvSpPr/>
            <p:nvPr/>
          </p:nvSpPr>
          <p:spPr>
            <a:xfrm rot="16200000">
              <a:off x="7957951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409AA79-D7C4-4ED5-BA63-5EC7E753F049}"/>
                </a:ext>
              </a:extLst>
            </p:cNvPr>
            <p:cNvSpPr/>
            <p:nvPr/>
          </p:nvSpPr>
          <p:spPr>
            <a:xfrm rot="16200000">
              <a:off x="813541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6860C16-4001-4762-B77B-A660C7F64F2A}"/>
                </a:ext>
              </a:extLst>
            </p:cNvPr>
            <p:cNvSpPr/>
            <p:nvPr/>
          </p:nvSpPr>
          <p:spPr>
            <a:xfrm rot="16200000">
              <a:off x="8312880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E3BAAF6-2B45-4690-BFB9-3853265C1B4B}"/>
                </a:ext>
              </a:extLst>
            </p:cNvPr>
            <p:cNvSpPr/>
            <p:nvPr/>
          </p:nvSpPr>
          <p:spPr>
            <a:xfrm rot="16200000">
              <a:off x="849034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97AD78E-74DB-4A0B-8071-BB553D92F885}"/>
                </a:ext>
              </a:extLst>
            </p:cNvPr>
            <p:cNvSpPr/>
            <p:nvPr/>
          </p:nvSpPr>
          <p:spPr>
            <a:xfrm>
              <a:off x="7548168" y="449326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0A39AE8-CACA-4564-AEFF-EBAA5A4C8789}"/>
                </a:ext>
              </a:extLst>
            </p:cNvPr>
            <p:cNvSpPr/>
            <p:nvPr/>
          </p:nvSpPr>
          <p:spPr>
            <a:xfrm rot="16200000">
              <a:off x="7603022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A7B2C4C-2549-4F2B-A2F9-AFD9AB9049DF}"/>
                </a:ext>
              </a:extLst>
            </p:cNvPr>
            <p:cNvSpPr/>
            <p:nvPr/>
          </p:nvSpPr>
          <p:spPr>
            <a:xfrm rot="16200000">
              <a:off x="7780486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DD695BD-DDD5-4811-BD94-5EF9A21BDEEB}"/>
                </a:ext>
              </a:extLst>
            </p:cNvPr>
            <p:cNvSpPr/>
            <p:nvPr/>
          </p:nvSpPr>
          <p:spPr>
            <a:xfrm rot="16200000">
              <a:off x="7957951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7060B07A-CC03-473F-9958-DDD908624CF7}"/>
                </a:ext>
              </a:extLst>
            </p:cNvPr>
            <p:cNvSpPr/>
            <p:nvPr/>
          </p:nvSpPr>
          <p:spPr>
            <a:xfrm rot="16200000">
              <a:off x="813541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5D0F12D-68FC-4ABC-B681-B2D756E25BED}"/>
                </a:ext>
              </a:extLst>
            </p:cNvPr>
            <p:cNvSpPr/>
            <p:nvPr/>
          </p:nvSpPr>
          <p:spPr>
            <a:xfrm rot="16200000">
              <a:off x="8312880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C79BFD6-4ACB-40E8-921C-4F79D85AC274}"/>
                </a:ext>
              </a:extLst>
            </p:cNvPr>
            <p:cNvSpPr/>
            <p:nvPr/>
          </p:nvSpPr>
          <p:spPr>
            <a:xfrm rot="16200000">
              <a:off x="849034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DC8FF91-4AC1-4074-9C9E-585465E10A7A}"/>
                </a:ext>
              </a:extLst>
            </p:cNvPr>
            <p:cNvSpPr/>
            <p:nvPr/>
          </p:nvSpPr>
          <p:spPr>
            <a:xfrm>
              <a:off x="7548168" y="468564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94A176B-9DB3-42D9-8EF3-F6982FB05772}"/>
              </a:ext>
            </a:extLst>
          </p:cNvPr>
          <p:cNvCxnSpPr>
            <a:cxnSpLocks/>
            <a:stCxn id="323" idx="3"/>
          </p:cNvCxnSpPr>
          <p:nvPr/>
        </p:nvCxnSpPr>
        <p:spPr>
          <a:xfrm>
            <a:off x="8673892" y="4381075"/>
            <a:ext cx="2505681" cy="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: Rounded Corners 259">
            <a:extLst>
              <a:ext uri="{FF2B5EF4-FFF2-40B4-BE49-F238E27FC236}">
                <a16:creationId xmlns:a16="http://schemas.microsoft.com/office/drawing/2014/main" id="{EF49B5FB-B5E0-40BF-9550-F2F911E15693}"/>
              </a:ext>
            </a:extLst>
          </p:cNvPr>
          <p:cNvSpPr/>
          <p:nvPr/>
        </p:nvSpPr>
        <p:spPr>
          <a:xfrm rot="5400000">
            <a:off x="9731468" y="2709002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013AFD45-0C90-47D2-9118-6698E6423D1D}"/>
              </a:ext>
            </a:extLst>
          </p:cNvPr>
          <p:cNvSpPr/>
          <p:nvPr/>
        </p:nvSpPr>
        <p:spPr>
          <a:xfrm rot="5400000">
            <a:off x="10440611" y="339613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F18AD30-19F8-495C-9D89-53210E976A87}"/>
              </a:ext>
            </a:extLst>
          </p:cNvPr>
          <p:cNvSpPr/>
          <p:nvPr/>
        </p:nvSpPr>
        <p:spPr>
          <a:xfrm rot="5400000">
            <a:off x="10197224" y="339613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C0D95AB8-D882-4484-9C9F-8E5348A4062E}"/>
              </a:ext>
            </a:extLst>
          </p:cNvPr>
          <p:cNvSpPr/>
          <p:nvPr/>
        </p:nvSpPr>
        <p:spPr>
          <a:xfrm rot="5400000">
            <a:off x="9953837" y="339613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40F8C5A-1233-480D-B53E-8CA269871645}"/>
              </a:ext>
            </a:extLst>
          </p:cNvPr>
          <p:cNvSpPr/>
          <p:nvPr/>
        </p:nvSpPr>
        <p:spPr>
          <a:xfrm rot="5400000">
            <a:off x="9710450" y="339613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B5778847-55DC-48AB-8C52-68F4983814CF}"/>
              </a:ext>
            </a:extLst>
          </p:cNvPr>
          <p:cNvSpPr/>
          <p:nvPr/>
        </p:nvSpPr>
        <p:spPr>
          <a:xfrm rot="5400000">
            <a:off x="9467063" y="339613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94CC5781-D4ED-4BE8-AAD8-78D61C1E1067}"/>
              </a:ext>
            </a:extLst>
          </p:cNvPr>
          <p:cNvSpPr/>
          <p:nvPr/>
        </p:nvSpPr>
        <p:spPr>
          <a:xfrm rot="5400000">
            <a:off x="9223676" y="339613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AFE6D255-0BFA-4F1F-BF01-26BA24A0B089}"/>
              </a:ext>
            </a:extLst>
          </p:cNvPr>
          <p:cNvSpPr/>
          <p:nvPr/>
        </p:nvSpPr>
        <p:spPr>
          <a:xfrm rot="5400000">
            <a:off x="9731468" y="3073364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1AAEDFA8-FB4E-4C00-83A2-A7CE4F4045A4}"/>
              </a:ext>
            </a:extLst>
          </p:cNvPr>
          <p:cNvSpPr/>
          <p:nvPr/>
        </p:nvSpPr>
        <p:spPr>
          <a:xfrm rot="5400000">
            <a:off x="10440611" y="376050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37036699-CA4B-475C-8EF3-8619AE30B34E}"/>
              </a:ext>
            </a:extLst>
          </p:cNvPr>
          <p:cNvSpPr/>
          <p:nvPr/>
        </p:nvSpPr>
        <p:spPr>
          <a:xfrm rot="5400000">
            <a:off x="10197224" y="376050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1D2F4B52-24DD-4273-9CC2-A74BB0B3F1CE}"/>
              </a:ext>
            </a:extLst>
          </p:cNvPr>
          <p:cNvSpPr/>
          <p:nvPr/>
        </p:nvSpPr>
        <p:spPr>
          <a:xfrm rot="5400000">
            <a:off x="9953837" y="376050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D833A948-7C74-4DD9-9967-0698548D145B}"/>
              </a:ext>
            </a:extLst>
          </p:cNvPr>
          <p:cNvSpPr/>
          <p:nvPr/>
        </p:nvSpPr>
        <p:spPr>
          <a:xfrm rot="5400000">
            <a:off x="9710450" y="376050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21C084BF-BAA6-442C-BDCB-4238E834B3C0}"/>
              </a:ext>
            </a:extLst>
          </p:cNvPr>
          <p:cNvSpPr/>
          <p:nvPr/>
        </p:nvSpPr>
        <p:spPr>
          <a:xfrm rot="5400000">
            <a:off x="9467063" y="376050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932A936-4256-49C9-9596-1E5A21ADB2A2}"/>
              </a:ext>
            </a:extLst>
          </p:cNvPr>
          <p:cNvSpPr/>
          <p:nvPr/>
        </p:nvSpPr>
        <p:spPr>
          <a:xfrm rot="5400000">
            <a:off x="9223676" y="376050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57C1D49E-FADB-4280-ABBF-D24535795F3D}"/>
              </a:ext>
            </a:extLst>
          </p:cNvPr>
          <p:cNvSpPr/>
          <p:nvPr/>
        </p:nvSpPr>
        <p:spPr>
          <a:xfrm rot="5400000">
            <a:off x="9731468" y="3437726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04D3C459-A020-4EAF-B25B-DD97703FC902}"/>
              </a:ext>
            </a:extLst>
          </p:cNvPr>
          <p:cNvSpPr/>
          <p:nvPr/>
        </p:nvSpPr>
        <p:spPr>
          <a:xfrm rot="5400000">
            <a:off x="10440611" y="4124863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DCEC66B2-D69B-4B70-952D-7A0DD2000451}"/>
              </a:ext>
            </a:extLst>
          </p:cNvPr>
          <p:cNvSpPr/>
          <p:nvPr/>
        </p:nvSpPr>
        <p:spPr>
          <a:xfrm rot="5400000">
            <a:off x="10197224" y="4124863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1B16FB3-C2E5-4082-A8AF-1638CC38FA73}"/>
              </a:ext>
            </a:extLst>
          </p:cNvPr>
          <p:cNvSpPr/>
          <p:nvPr/>
        </p:nvSpPr>
        <p:spPr>
          <a:xfrm rot="5400000">
            <a:off x="9953837" y="4124863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BDBA104E-F3A2-4B8D-A58A-B49F44F5213E}"/>
              </a:ext>
            </a:extLst>
          </p:cNvPr>
          <p:cNvSpPr/>
          <p:nvPr/>
        </p:nvSpPr>
        <p:spPr>
          <a:xfrm rot="5400000">
            <a:off x="9710450" y="4124863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8BA3D681-6D31-4CC7-BFC2-6E8CC2B21332}"/>
              </a:ext>
            </a:extLst>
          </p:cNvPr>
          <p:cNvSpPr/>
          <p:nvPr/>
        </p:nvSpPr>
        <p:spPr>
          <a:xfrm rot="5400000">
            <a:off x="9467063" y="4124863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3DD30A6-A5ED-478A-AB01-2EEB094D73FA}"/>
              </a:ext>
            </a:extLst>
          </p:cNvPr>
          <p:cNvSpPr/>
          <p:nvPr/>
        </p:nvSpPr>
        <p:spPr>
          <a:xfrm rot="5400000">
            <a:off x="9223676" y="4124863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 dirty="0"/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B5C77631-8193-4296-9270-D9719A8335F5}"/>
              </a:ext>
            </a:extLst>
          </p:cNvPr>
          <p:cNvSpPr/>
          <p:nvPr/>
        </p:nvSpPr>
        <p:spPr>
          <a:xfrm rot="5400000">
            <a:off x="9731468" y="3802088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C295BC5E-2310-479C-968C-AB2918D4DC3C}"/>
              </a:ext>
            </a:extLst>
          </p:cNvPr>
          <p:cNvSpPr/>
          <p:nvPr/>
        </p:nvSpPr>
        <p:spPr>
          <a:xfrm rot="5400000">
            <a:off x="10440611" y="448922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51DFD2C9-3F60-47D5-A96E-EF3AF56973F0}"/>
              </a:ext>
            </a:extLst>
          </p:cNvPr>
          <p:cNvSpPr/>
          <p:nvPr/>
        </p:nvSpPr>
        <p:spPr>
          <a:xfrm rot="5400000">
            <a:off x="10197224" y="448922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AD45EDB2-7C63-4D6E-9C93-594DF6B6CEAD}"/>
              </a:ext>
            </a:extLst>
          </p:cNvPr>
          <p:cNvSpPr/>
          <p:nvPr/>
        </p:nvSpPr>
        <p:spPr>
          <a:xfrm rot="5400000">
            <a:off x="9953837" y="448922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488916E4-8E89-4FF5-B0BF-5A2EF91EC0F9}"/>
              </a:ext>
            </a:extLst>
          </p:cNvPr>
          <p:cNvSpPr/>
          <p:nvPr/>
        </p:nvSpPr>
        <p:spPr>
          <a:xfrm rot="5400000">
            <a:off x="9710450" y="448922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A532D9E9-9166-4855-A121-E63E06E2F683}"/>
              </a:ext>
            </a:extLst>
          </p:cNvPr>
          <p:cNvSpPr/>
          <p:nvPr/>
        </p:nvSpPr>
        <p:spPr>
          <a:xfrm rot="5400000">
            <a:off x="9467063" y="448922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2261C476-9AD9-4396-AF83-5F880D7F0903}"/>
              </a:ext>
            </a:extLst>
          </p:cNvPr>
          <p:cNvSpPr/>
          <p:nvPr/>
        </p:nvSpPr>
        <p:spPr>
          <a:xfrm rot="5400000">
            <a:off x="9223676" y="448922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93" name="Rectangle: Rounded Corners 292">
            <a:extLst>
              <a:ext uri="{FF2B5EF4-FFF2-40B4-BE49-F238E27FC236}">
                <a16:creationId xmlns:a16="http://schemas.microsoft.com/office/drawing/2014/main" id="{429E971E-6911-48F5-AAB5-5E5AE559E241}"/>
              </a:ext>
            </a:extLst>
          </p:cNvPr>
          <p:cNvSpPr/>
          <p:nvPr/>
        </p:nvSpPr>
        <p:spPr>
          <a:xfrm rot="5400000">
            <a:off x="9731468" y="4166450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D9F5872-003C-4F92-B1B7-75772690617D}"/>
              </a:ext>
            </a:extLst>
          </p:cNvPr>
          <p:cNvSpPr/>
          <p:nvPr/>
        </p:nvSpPr>
        <p:spPr>
          <a:xfrm rot="5400000">
            <a:off x="10440611" y="485358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9A4CD0FF-242A-4E72-B3CF-7CF7756453B9}"/>
              </a:ext>
            </a:extLst>
          </p:cNvPr>
          <p:cNvSpPr/>
          <p:nvPr/>
        </p:nvSpPr>
        <p:spPr>
          <a:xfrm rot="5400000">
            <a:off x="10197224" y="485358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6A90F68-C5CA-487B-9C53-BB264D86BACC}"/>
              </a:ext>
            </a:extLst>
          </p:cNvPr>
          <p:cNvSpPr/>
          <p:nvPr/>
        </p:nvSpPr>
        <p:spPr>
          <a:xfrm rot="5400000">
            <a:off x="9953837" y="485358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581CEA0D-C359-47F5-A60F-5A1B3DC91DDB}"/>
              </a:ext>
            </a:extLst>
          </p:cNvPr>
          <p:cNvSpPr/>
          <p:nvPr/>
        </p:nvSpPr>
        <p:spPr>
          <a:xfrm rot="5400000">
            <a:off x="9710450" y="485358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06346A62-187D-410E-8980-83BA3199CEB9}"/>
              </a:ext>
            </a:extLst>
          </p:cNvPr>
          <p:cNvSpPr/>
          <p:nvPr/>
        </p:nvSpPr>
        <p:spPr>
          <a:xfrm rot="5400000">
            <a:off x="9467063" y="485358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CE68C1C6-BFD0-4955-BF6C-4800BBC89576}"/>
              </a:ext>
            </a:extLst>
          </p:cNvPr>
          <p:cNvSpPr/>
          <p:nvPr/>
        </p:nvSpPr>
        <p:spPr>
          <a:xfrm rot="5400000">
            <a:off x="9223676" y="485358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B983075F-7F7C-4855-8999-5FEB32A584FD}"/>
              </a:ext>
            </a:extLst>
          </p:cNvPr>
          <p:cNvSpPr/>
          <p:nvPr/>
        </p:nvSpPr>
        <p:spPr>
          <a:xfrm rot="5400000">
            <a:off x="9731468" y="4530810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5F5412-E3BB-4E15-BF4C-609884F449F7}"/>
              </a:ext>
            </a:extLst>
          </p:cNvPr>
          <p:cNvSpPr/>
          <p:nvPr/>
        </p:nvSpPr>
        <p:spPr>
          <a:xfrm rot="5400000">
            <a:off x="10440611" y="521794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246C3E8F-F461-41DE-A2BA-29C71681A59A}"/>
              </a:ext>
            </a:extLst>
          </p:cNvPr>
          <p:cNvSpPr/>
          <p:nvPr/>
        </p:nvSpPr>
        <p:spPr>
          <a:xfrm rot="5400000">
            <a:off x="10197224" y="521794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69D3175C-894B-422D-A974-ADAAC682F1C5}"/>
              </a:ext>
            </a:extLst>
          </p:cNvPr>
          <p:cNvSpPr/>
          <p:nvPr/>
        </p:nvSpPr>
        <p:spPr>
          <a:xfrm rot="5400000">
            <a:off x="9953837" y="521794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FF63FA08-F279-4399-865E-EE4FD9EAAC8E}"/>
              </a:ext>
            </a:extLst>
          </p:cNvPr>
          <p:cNvSpPr/>
          <p:nvPr/>
        </p:nvSpPr>
        <p:spPr>
          <a:xfrm rot="5400000">
            <a:off x="9710450" y="521794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6796052E-BBAE-4134-8C99-D091BCE61EE1}"/>
              </a:ext>
            </a:extLst>
          </p:cNvPr>
          <p:cNvSpPr/>
          <p:nvPr/>
        </p:nvSpPr>
        <p:spPr>
          <a:xfrm rot="5400000">
            <a:off x="9467063" y="521794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44DA466-551F-4912-A6D0-FFCDBB505661}"/>
              </a:ext>
            </a:extLst>
          </p:cNvPr>
          <p:cNvSpPr/>
          <p:nvPr/>
        </p:nvSpPr>
        <p:spPr>
          <a:xfrm rot="5400000">
            <a:off x="9223676" y="5217947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313" name="Rectangle: Rounded Corners 312">
            <a:extLst>
              <a:ext uri="{FF2B5EF4-FFF2-40B4-BE49-F238E27FC236}">
                <a16:creationId xmlns:a16="http://schemas.microsoft.com/office/drawing/2014/main" id="{273D2055-DB8F-46AE-8103-E1022D2519C0}"/>
              </a:ext>
            </a:extLst>
          </p:cNvPr>
          <p:cNvSpPr/>
          <p:nvPr/>
        </p:nvSpPr>
        <p:spPr>
          <a:xfrm>
            <a:off x="11179573" y="4262606"/>
            <a:ext cx="229694" cy="22969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C1A750CE-0875-4660-B43B-2DF0C7410BE7}"/>
              </a:ext>
            </a:extLst>
          </p:cNvPr>
          <p:cNvSpPr/>
          <p:nvPr/>
        </p:nvSpPr>
        <p:spPr>
          <a:xfrm>
            <a:off x="8194066" y="4141164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/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3049C4C1-9846-4544-BB33-7F20A9C17777}"/>
              </a:ext>
            </a:extLst>
          </p:cNvPr>
          <p:cNvCxnSpPr>
            <a:cxnSpLocks/>
            <a:endCxn id="136" idx="3"/>
          </p:cNvCxnSpPr>
          <p:nvPr/>
        </p:nvCxnSpPr>
        <p:spPr>
          <a:xfrm flipH="1">
            <a:off x="6508689" y="4382769"/>
            <a:ext cx="1694088" cy="16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6D66265C-6B32-4316-8F44-DC9F7CD8677A}"/>
              </a:ext>
            </a:extLst>
          </p:cNvPr>
          <p:cNvCxnSpPr>
            <a:cxnSpLocks/>
          </p:cNvCxnSpPr>
          <p:nvPr/>
        </p:nvCxnSpPr>
        <p:spPr>
          <a:xfrm flipV="1">
            <a:off x="3861612" y="4389403"/>
            <a:ext cx="847164" cy="7584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0D248EC1-44AF-4481-9201-3ACE7CEA1F04}"/>
              </a:ext>
            </a:extLst>
          </p:cNvPr>
          <p:cNvCxnSpPr>
            <a:cxnSpLocks/>
          </p:cNvCxnSpPr>
          <p:nvPr/>
        </p:nvCxnSpPr>
        <p:spPr>
          <a:xfrm>
            <a:off x="3961394" y="3434829"/>
            <a:ext cx="747382" cy="954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134">
            <a:extLst>
              <a:ext uri="{FF2B5EF4-FFF2-40B4-BE49-F238E27FC236}">
                <a16:creationId xmlns:a16="http://schemas.microsoft.com/office/drawing/2014/main" id="{D29C3339-9C1E-4091-88B9-172AD28CFB27}"/>
              </a:ext>
            </a:extLst>
          </p:cNvPr>
          <p:cNvCxnSpPr>
            <a:cxnSpLocks/>
            <a:endCxn id="323" idx="0"/>
          </p:cNvCxnSpPr>
          <p:nvPr/>
        </p:nvCxnSpPr>
        <p:spPr>
          <a:xfrm>
            <a:off x="4427222" y="1598755"/>
            <a:ext cx="4006757" cy="254240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4E199038-4351-4C3E-8E1C-8CA80BA4DACF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171">
            <a:extLst>
              <a:ext uri="{FF2B5EF4-FFF2-40B4-BE49-F238E27FC236}">
                <a16:creationId xmlns:a16="http://schemas.microsoft.com/office/drawing/2014/main" id="{D0951F89-E6B9-4B08-A855-6BECC2CF6242}"/>
              </a:ext>
            </a:extLst>
          </p:cNvPr>
          <p:cNvCxnSpPr>
            <a:cxnSpLocks/>
          </p:cNvCxnSpPr>
          <p:nvPr/>
        </p:nvCxnSpPr>
        <p:spPr>
          <a:xfrm rot="5400000">
            <a:off x="1106156" y="2199956"/>
            <a:ext cx="1837173" cy="1489504"/>
          </a:xfrm>
          <a:prstGeom prst="bentConnector3">
            <a:avLst>
              <a:gd name="adj1" fmla="val 311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BEAFFB9-9C51-4D34-9D7D-1F3ADCDF03DA}"/>
              </a:ext>
            </a:extLst>
          </p:cNvPr>
          <p:cNvCxnSpPr>
            <a:cxnSpLocks/>
          </p:cNvCxnSpPr>
          <p:nvPr/>
        </p:nvCxnSpPr>
        <p:spPr>
          <a:xfrm>
            <a:off x="8673892" y="4388550"/>
            <a:ext cx="25056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A8ECE4E-CA6A-4188-BD13-23247858BF51}"/>
              </a:ext>
            </a:extLst>
          </p:cNvPr>
          <p:cNvCxnSpPr>
            <a:stCxn id="48" idx="3"/>
            <a:endCxn id="61" idx="1"/>
          </p:cNvCxnSpPr>
          <p:nvPr/>
        </p:nvCxnSpPr>
        <p:spPr>
          <a:xfrm>
            <a:off x="3369373" y="5147900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4E26AC6-419C-4545-87EF-89666424C396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>
            <a:off x="2877133" y="5147900"/>
            <a:ext cx="1261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D25599B-6B41-44F3-8B6F-7F62DA9E7F8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9345" y="4077395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A63DCC8-E022-4AE0-9B9C-07F95A1E38CE}"/>
              </a:ext>
            </a:extLst>
          </p:cNvPr>
          <p:cNvCxnSpPr>
            <a:cxnSpLocks/>
            <a:stCxn id="113" idx="3"/>
            <a:endCxn id="136" idx="1"/>
          </p:cNvCxnSpPr>
          <p:nvPr/>
        </p:nvCxnSpPr>
        <p:spPr>
          <a:xfrm flipV="1">
            <a:off x="5567086" y="4384463"/>
            <a:ext cx="483101" cy="49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FEC1DAC1-26A1-4607-A6E3-114BBB4649B4}"/>
              </a:ext>
            </a:extLst>
          </p:cNvPr>
          <p:cNvCxnSpPr>
            <a:cxnSpLocks/>
          </p:cNvCxnSpPr>
          <p:nvPr/>
        </p:nvCxnSpPr>
        <p:spPr>
          <a:xfrm>
            <a:off x="1989345" y="4953243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67F44CB-07E4-462B-BDA8-9BA8B112162D}"/>
              </a:ext>
            </a:extLst>
          </p:cNvPr>
          <p:cNvCxnSpPr>
            <a:cxnSpLocks/>
          </p:cNvCxnSpPr>
          <p:nvPr/>
        </p:nvCxnSpPr>
        <p:spPr>
          <a:xfrm>
            <a:off x="1989345" y="5375620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57D039A-9607-4FB7-98CF-30C9C9DB6BDD}"/>
              </a:ext>
            </a:extLst>
          </p:cNvPr>
          <p:cNvCxnSpPr>
            <a:cxnSpLocks/>
          </p:cNvCxnSpPr>
          <p:nvPr/>
        </p:nvCxnSpPr>
        <p:spPr>
          <a:xfrm>
            <a:off x="1989345" y="5819170"/>
            <a:ext cx="51880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A373DDD-A192-4F46-B7E3-F1216FB97607}"/>
              </a:ext>
            </a:extLst>
          </p:cNvPr>
          <p:cNvCxnSpPr>
            <a:cxnSpLocks/>
          </p:cNvCxnSpPr>
          <p:nvPr/>
        </p:nvCxnSpPr>
        <p:spPr>
          <a:xfrm>
            <a:off x="1989345" y="6241547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0AF50FDE-8D18-493F-8798-5F4A2E5AC2D4}"/>
              </a:ext>
            </a:extLst>
          </p:cNvPr>
          <p:cNvCxnSpPr>
            <a:cxnSpLocks/>
          </p:cNvCxnSpPr>
          <p:nvPr/>
        </p:nvCxnSpPr>
        <p:spPr>
          <a:xfrm>
            <a:off x="1989345" y="4499772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A103A63E-6463-47D7-BDC7-C655DA4A77C4}"/>
              </a:ext>
            </a:extLst>
          </p:cNvPr>
          <p:cNvCxnSpPr/>
          <p:nvPr/>
        </p:nvCxnSpPr>
        <p:spPr>
          <a:xfrm>
            <a:off x="5074846" y="4377452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/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EF6B6B-CDB4-4CC5-B1FC-9F97D6D75CBE}"/>
              </a:ext>
            </a:extLst>
          </p:cNvPr>
          <p:cNvSpPr txBox="1"/>
          <p:nvPr/>
        </p:nvSpPr>
        <p:spPr>
          <a:xfrm>
            <a:off x="570636" y="6485866"/>
            <a:ext cx="380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Feature Network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CE1D51A-92C9-4269-8A33-8F3DD7E809A0}"/>
              </a:ext>
            </a:extLst>
          </p:cNvPr>
          <p:cNvSpPr txBox="1"/>
          <p:nvPr/>
        </p:nvSpPr>
        <p:spPr>
          <a:xfrm>
            <a:off x="4427222" y="6506723"/>
            <a:ext cx="7106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Energy Network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6A660FF-1DD7-467E-95E7-D370AB9D4745}"/>
              </a:ext>
            </a:extLst>
          </p:cNvPr>
          <p:cNvCxnSpPr>
            <a:cxnSpLocks/>
          </p:cNvCxnSpPr>
          <p:nvPr/>
        </p:nvCxnSpPr>
        <p:spPr>
          <a:xfrm>
            <a:off x="4375084" y="6418866"/>
            <a:ext cx="0" cy="439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/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Rectangle: Top Corners Snipped 206">
            <a:extLst>
              <a:ext uri="{FF2B5EF4-FFF2-40B4-BE49-F238E27FC236}">
                <a16:creationId xmlns:a16="http://schemas.microsoft.com/office/drawing/2014/main" id="{852FA4D0-5070-465B-8B3C-0D08F41F986E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3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E093FDE-950E-4EC5-8805-A049C1F7699B}"/>
              </a:ext>
            </a:extLst>
          </p:cNvPr>
          <p:cNvCxnSpPr>
            <a:cxnSpLocks/>
          </p:cNvCxnSpPr>
          <p:nvPr/>
        </p:nvCxnSpPr>
        <p:spPr>
          <a:xfrm>
            <a:off x="3495542" y="2028602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/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Rectangle: Top Corners Snipped 209">
            <a:extLst>
              <a:ext uri="{FF2B5EF4-FFF2-40B4-BE49-F238E27FC236}">
                <a16:creationId xmlns:a16="http://schemas.microsoft.com/office/drawing/2014/main" id="{EE52474B-548C-462F-8F9D-E40A1125EA9A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4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CAE767C-DDB3-4C37-8F38-5B22CA614066}"/>
              </a:ext>
            </a:extLst>
          </p:cNvPr>
          <p:cNvCxnSpPr>
            <a:cxnSpLocks/>
          </p:cNvCxnSpPr>
          <p:nvPr/>
        </p:nvCxnSpPr>
        <p:spPr>
          <a:xfrm>
            <a:off x="3495542" y="2028603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: Top Corners Snipped 219">
            <a:extLst>
              <a:ext uri="{FF2B5EF4-FFF2-40B4-BE49-F238E27FC236}">
                <a16:creationId xmlns:a16="http://schemas.microsoft.com/office/drawing/2014/main" id="{60F5A274-30FE-4B9D-B6CB-52BA4ED1A25E}"/>
              </a:ext>
            </a:extLst>
          </p:cNvPr>
          <p:cNvSpPr/>
          <p:nvPr/>
        </p:nvSpPr>
        <p:spPr>
          <a:xfrm rot="5400000">
            <a:off x="3046573" y="2977625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/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Rectangle: Top Corners Snipped 221">
            <a:extLst>
              <a:ext uri="{FF2B5EF4-FFF2-40B4-BE49-F238E27FC236}">
                <a16:creationId xmlns:a16="http://schemas.microsoft.com/office/drawing/2014/main" id="{0074C33E-1F47-4A21-BE4E-CC73B6CEF94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0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/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Rectangle: Top Corners Snipped 237">
            <a:extLst>
              <a:ext uri="{FF2B5EF4-FFF2-40B4-BE49-F238E27FC236}">
                <a16:creationId xmlns:a16="http://schemas.microsoft.com/office/drawing/2014/main" id="{6E952B54-0504-40D1-97F1-F023BAC045E5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1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Rectangle: Top Corners Snipped 239">
            <a:extLst>
              <a:ext uri="{FF2B5EF4-FFF2-40B4-BE49-F238E27FC236}">
                <a16:creationId xmlns:a16="http://schemas.microsoft.com/office/drawing/2014/main" id="{D37D2357-C3C5-43A0-8EF5-49577DFC36F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8FDF6B4-E52C-484B-9F4C-C8BCF3EA0789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/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/>
                  <a:t>Leaf nodes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algn="ctr"/>
                <a:endParaRPr lang="en-CA" sz="2000" dirty="0"/>
              </a:p>
            </p:txBody>
          </p:sp>
        </mc:Choice>
        <mc:Fallback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blipFill>
                <a:blip r:embed="rId1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158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5AA03043-5916-4D20-A25C-279E46E538F1}"/>
              </a:ext>
            </a:extLst>
          </p:cNvPr>
          <p:cNvCxnSpPr>
            <a:cxnSpLocks/>
            <a:stCxn id="323" idx="1"/>
            <a:endCxn id="136" idx="3"/>
          </p:cNvCxnSpPr>
          <p:nvPr/>
        </p:nvCxnSpPr>
        <p:spPr>
          <a:xfrm flipH="1">
            <a:off x="6508689" y="4381075"/>
            <a:ext cx="1685377" cy="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606249-9429-4781-92CA-E1CA613915CA}"/>
              </a:ext>
            </a:extLst>
          </p:cNvPr>
          <p:cNvSpPr/>
          <p:nvPr/>
        </p:nvSpPr>
        <p:spPr>
          <a:xfrm>
            <a:off x="2563862" y="1168907"/>
            <a:ext cx="1863360" cy="859693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SuperPoint</a:t>
            </a:r>
            <a:r>
              <a:rPr lang="en-US" dirty="0">
                <a:solidFill>
                  <a:schemeClr val="tx1"/>
                </a:solidFill>
              </a:rPr>
              <a:t> Set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/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/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/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/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/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/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Top Corners Snipped 27">
            <a:extLst>
              <a:ext uri="{FF2B5EF4-FFF2-40B4-BE49-F238E27FC236}">
                <a16:creationId xmlns:a16="http://schemas.microsoft.com/office/drawing/2014/main" id="{0548F3C6-2DCB-41F8-A2C6-72B3B665D7DF}"/>
              </a:ext>
            </a:extLst>
          </p:cNvPr>
          <p:cNvSpPr/>
          <p:nvPr/>
        </p:nvSpPr>
        <p:spPr>
          <a:xfrm rot="5400000">
            <a:off x="3046573" y="2977627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1824C9-BD1B-48F8-8467-7EBF9503D2F1}"/>
              </a:ext>
            </a:extLst>
          </p:cNvPr>
          <p:cNvSpPr/>
          <p:nvPr/>
        </p:nvSpPr>
        <p:spPr>
          <a:xfrm>
            <a:off x="2511063" y="3863294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57A540-1A62-47A5-8588-4B352A025328}"/>
              </a:ext>
            </a:extLst>
          </p:cNvPr>
          <p:cNvSpPr/>
          <p:nvPr/>
        </p:nvSpPr>
        <p:spPr>
          <a:xfrm>
            <a:off x="2611739" y="397030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B65295-D059-499B-BC74-230E083A8515}"/>
              </a:ext>
            </a:extLst>
          </p:cNvPr>
          <p:cNvSpPr/>
          <p:nvPr/>
        </p:nvSpPr>
        <p:spPr>
          <a:xfrm>
            <a:off x="2611739" y="421368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1766A1-064C-4C61-9002-D0DA471D55CA}"/>
              </a:ext>
            </a:extLst>
          </p:cNvPr>
          <p:cNvSpPr/>
          <p:nvPr/>
        </p:nvSpPr>
        <p:spPr>
          <a:xfrm>
            <a:off x="2611739" y="445707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3C3B1-C44E-4CA6-9AB6-895A36F78F4E}"/>
              </a:ext>
            </a:extLst>
          </p:cNvPr>
          <p:cNvSpPr/>
          <p:nvPr/>
        </p:nvSpPr>
        <p:spPr>
          <a:xfrm>
            <a:off x="2611739" y="470046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9DB761-C493-4C0E-8578-7D0F17769092}"/>
              </a:ext>
            </a:extLst>
          </p:cNvPr>
          <p:cNvSpPr/>
          <p:nvPr/>
        </p:nvSpPr>
        <p:spPr>
          <a:xfrm>
            <a:off x="2611739" y="494384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C0BB85-107C-4ED6-AE71-EE46A64D919B}"/>
              </a:ext>
            </a:extLst>
          </p:cNvPr>
          <p:cNvSpPr/>
          <p:nvPr/>
        </p:nvSpPr>
        <p:spPr>
          <a:xfrm>
            <a:off x="2611739" y="5187235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31AD83-7401-4587-899E-8BCAA847D290}"/>
              </a:ext>
            </a:extLst>
          </p:cNvPr>
          <p:cNvSpPr/>
          <p:nvPr/>
        </p:nvSpPr>
        <p:spPr>
          <a:xfrm>
            <a:off x="2611739" y="543062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DB7BC6-E3D5-4E23-9EA4-662101DE721B}"/>
              </a:ext>
            </a:extLst>
          </p:cNvPr>
          <p:cNvSpPr/>
          <p:nvPr/>
        </p:nvSpPr>
        <p:spPr>
          <a:xfrm>
            <a:off x="2611739" y="567400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859F19-6468-41F6-A91F-3F4C57D2BE35}"/>
              </a:ext>
            </a:extLst>
          </p:cNvPr>
          <p:cNvSpPr/>
          <p:nvPr/>
        </p:nvSpPr>
        <p:spPr>
          <a:xfrm>
            <a:off x="2611739" y="591739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A00CDB-7E22-4773-96DF-DD77B6623B89}"/>
              </a:ext>
            </a:extLst>
          </p:cNvPr>
          <p:cNvSpPr/>
          <p:nvPr/>
        </p:nvSpPr>
        <p:spPr>
          <a:xfrm>
            <a:off x="2611739" y="616078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3AD4D7-5DC1-498D-9411-C62CEA4DBADE}"/>
              </a:ext>
            </a:extLst>
          </p:cNvPr>
          <p:cNvSpPr/>
          <p:nvPr/>
        </p:nvSpPr>
        <p:spPr>
          <a:xfrm>
            <a:off x="3003303" y="4378404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5F3697B-FC1C-48FD-93F7-ED031BECAB13}"/>
              </a:ext>
            </a:extLst>
          </p:cNvPr>
          <p:cNvSpPr/>
          <p:nvPr/>
        </p:nvSpPr>
        <p:spPr>
          <a:xfrm>
            <a:off x="3103979" y="4457074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BD3F7A-59F5-471A-B9A0-A4F5F3E880BB}"/>
              </a:ext>
            </a:extLst>
          </p:cNvPr>
          <p:cNvSpPr/>
          <p:nvPr/>
        </p:nvSpPr>
        <p:spPr>
          <a:xfrm>
            <a:off x="3103979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D3149B-B3AD-4E81-B0C4-F2122537E070}"/>
              </a:ext>
            </a:extLst>
          </p:cNvPr>
          <p:cNvSpPr/>
          <p:nvPr/>
        </p:nvSpPr>
        <p:spPr>
          <a:xfrm>
            <a:off x="3103979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ABA01A1-B417-4D7F-9F32-64577CD1A431}"/>
              </a:ext>
            </a:extLst>
          </p:cNvPr>
          <p:cNvSpPr/>
          <p:nvPr/>
        </p:nvSpPr>
        <p:spPr>
          <a:xfrm>
            <a:off x="3103979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1E380D-D6C7-47DC-95E1-DB1497EE56F4}"/>
              </a:ext>
            </a:extLst>
          </p:cNvPr>
          <p:cNvSpPr/>
          <p:nvPr/>
        </p:nvSpPr>
        <p:spPr>
          <a:xfrm>
            <a:off x="3103979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DE821C-C94D-4E7F-B097-B4D136E46108}"/>
              </a:ext>
            </a:extLst>
          </p:cNvPr>
          <p:cNvSpPr/>
          <p:nvPr/>
        </p:nvSpPr>
        <p:spPr>
          <a:xfrm>
            <a:off x="3103979" y="567400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BFDA2B-02E1-4991-AE6C-FF64A05A7EB8}"/>
              </a:ext>
            </a:extLst>
          </p:cNvPr>
          <p:cNvSpPr/>
          <p:nvPr/>
        </p:nvSpPr>
        <p:spPr>
          <a:xfrm>
            <a:off x="3495542" y="4621791"/>
            <a:ext cx="366070" cy="10522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0B1472D-F62B-4603-BCE8-5218A72AC46A}"/>
              </a:ext>
            </a:extLst>
          </p:cNvPr>
          <p:cNvSpPr/>
          <p:nvPr/>
        </p:nvSpPr>
        <p:spPr>
          <a:xfrm>
            <a:off x="3596218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E1BEE92-CAF0-4D0C-8721-967F41219208}"/>
              </a:ext>
            </a:extLst>
          </p:cNvPr>
          <p:cNvSpPr/>
          <p:nvPr/>
        </p:nvSpPr>
        <p:spPr>
          <a:xfrm>
            <a:off x="3596218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C00C-B1DC-4BA4-B012-106B6EFA2D06}"/>
              </a:ext>
            </a:extLst>
          </p:cNvPr>
          <p:cNvSpPr/>
          <p:nvPr/>
        </p:nvSpPr>
        <p:spPr>
          <a:xfrm>
            <a:off x="3596218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B4A222-CEED-4156-B6E5-4C63CB367E2B}"/>
              </a:ext>
            </a:extLst>
          </p:cNvPr>
          <p:cNvSpPr/>
          <p:nvPr/>
        </p:nvSpPr>
        <p:spPr>
          <a:xfrm>
            <a:off x="3596218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41578A6-2067-4C2F-8DB9-614FA158E0F9}"/>
              </a:ext>
            </a:extLst>
          </p:cNvPr>
          <p:cNvSpPr/>
          <p:nvPr/>
        </p:nvSpPr>
        <p:spPr>
          <a:xfrm>
            <a:off x="470877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E0808EC-928D-441D-8158-2AEE5E71FFDB}"/>
              </a:ext>
            </a:extLst>
          </p:cNvPr>
          <p:cNvSpPr/>
          <p:nvPr/>
        </p:nvSpPr>
        <p:spPr>
          <a:xfrm>
            <a:off x="480945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FC01911-2433-46AD-8AFD-825C3071A07E}"/>
              </a:ext>
            </a:extLst>
          </p:cNvPr>
          <p:cNvSpPr/>
          <p:nvPr/>
        </p:nvSpPr>
        <p:spPr>
          <a:xfrm>
            <a:off x="480945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5B6F84C-CA4A-4B72-854D-38432B3367F2}"/>
              </a:ext>
            </a:extLst>
          </p:cNvPr>
          <p:cNvSpPr/>
          <p:nvPr/>
        </p:nvSpPr>
        <p:spPr>
          <a:xfrm>
            <a:off x="480945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A1D5CDF-5049-4FCF-B0D5-F9C9EDFFFFDA}"/>
              </a:ext>
            </a:extLst>
          </p:cNvPr>
          <p:cNvSpPr/>
          <p:nvPr/>
        </p:nvSpPr>
        <p:spPr>
          <a:xfrm>
            <a:off x="480945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7D1C199-23F2-4C7D-AB73-D0B431D32F96}"/>
              </a:ext>
            </a:extLst>
          </p:cNvPr>
          <p:cNvSpPr/>
          <p:nvPr/>
        </p:nvSpPr>
        <p:spPr>
          <a:xfrm>
            <a:off x="480945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58DF4AA-19AD-4669-BC14-0D78319016D4}"/>
              </a:ext>
            </a:extLst>
          </p:cNvPr>
          <p:cNvSpPr/>
          <p:nvPr/>
        </p:nvSpPr>
        <p:spPr>
          <a:xfrm>
            <a:off x="480945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4BFC96D-7F1B-4282-B6C6-6AA51284CB01}"/>
              </a:ext>
            </a:extLst>
          </p:cNvPr>
          <p:cNvSpPr/>
          <p:nvPr/>
        </p:nvSpPr>
        <p:spPr>
          <a:xfrm>
            <a:off x="480945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4045203-0CA5-4D29-B6A1-5AF5CE2B29BA}"/>
              </a:ext>
            </a:extLst>
          </p:cNvPr>
          <p:cNvSpPr/>
          <p:nvPr/>
        </p:nvSpPr>
        <p:spPr>
          <a:xfrm>
            <a:off x="480945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C65CAD2-5803-4709-89AA-EB7C53B60020}"/>
              </a:ext>
            </a:extLst>
          </p:cNvPr>
          <p:cNvSpPr/>
          <p:nvPr/>
        </p:nvSpPr>
        <p:spPr>
          <a:xfrm>
            <a:off x="480945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1C1CDBA-7F44-4B0C-8B89-8F1F9E06D357}"/>
              </a:ext>
            </a:extLst>
          </p:cNvPr>
          <p:cNvSpPr/>
          <p:nvPr/>
        </p:nvSpPr>
        <p:spPr>
          <a:xfrm>
            <a:off x="480945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8F9C1E6-2D98-4212-BA4E-7484EDA61191}"/>
              </a:ext>
            </a:extLst>
          </p:cNvPr>
          <p:cNvSpPr/>
          <p:nvPr/>
        </p:nvSpPr>
        <p:spPr>
          <a:xfrm>
            <a:off x="520101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48FAE82-0419-42C3-B59C-33DB28E8E1FA}"/>
              </a:ext>
            </a:extLst>
          </p:cNvPr>
          <p:cNvSpPr/>
          <p:nvPr/>
        </p:nvSpPr>
        <p:spPr>
          <a:xfrm>
            <a:off x="530169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527C871-5E97-4A7E-AD0C-7B258984D16E}"/>
              </a:ext>
            </a:extLst>
          </p:cNvPr>
          <p:cNvSpPr/>
          <p:nvPr/>
        </p:nvSpPr>
        <p:spPr>
          <a:xfrm>
            <a:off x="530169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59A1CE3-65F7-4D46-B1C1-1E20C5633B4C}"/>
              </a:ext>
            </a:extLst>
          </p:cNvPr>
          <p:cNvSpPr/>
          <p:nvPr/>
        </p:nvSpPr>
        <p:spPr>
          <a:xfrm>
            <a:off x="530169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1770312-5AFD-4337-AA14-2E4E1B27416A}"/>
              </a:ext>
            </a:extLst>
          </p:cNvPr>
          <p:cNvSpPr/>
          <p:nvPr/>
        </p:nvSpPr>
        <p:spPr>
          <a:xfrm>
            <a:off x="530169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630EAC-6082-448E-B3F1-5A1DD46F2799}"/>
              </a:ext>
            </a:extLst>
          </p:cNvPr>
          <p:cNvSpPr/>
          <p:nvPr/>
        </p:nvSpPr>
        <p:spPr>
          <a:xfrm>
            <a:off x="530169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F6C2E47-8814-4DC5-8C34-748DB1511794}"/>
              </a:ext>
            </a:extLst>
          </p:cNvPr>
          <p:cNvSpPr/>
          <p:nvPr/>
        </p:nvSpPr>
        <p:spPr>
          <a:xfrm>
            <a:off x="530169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E633BC1-A39D-4FED-BFBF-F337436C5517}"/>
              </a:ext>
            </a:extLst>
          </p:cNvPr>
          <p:cNvSpPr/>
          <p:nvPr/>
        </p:nvSpPr>
        <p:spPr>
          <a:xfrm>
            <a:off x="530169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13740B9-ECC3-43F8-A4FC-F53449F70B8B}"/>
              </a:ext>
            </a:extLst>
          </p:cNvPr>
          <p:cNvSpPr/>
          <p:nvPr/>
        </p:nvSpPr>
        <p:spPr>
          <a:xfrm>
            <a:off x="530169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DB7B157-88C0-4F9B-A2E9-3F3429227A42}"/>
              </a:ext>
            </a:extLst>
          </p:cNvPr>
          <p:cNvSpPr/>
          <p:nvPr/>
        </p:nvSpPr>
        <p:spPr>
          <a:xfrm>
            <a:off x="530169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F6CEFDB-BEAD-459D-91BD-542A4A9EF8FD}"/>
              </a:ext>
            </a:extLst>
          </p:cNvPr>
          <p:cNvSpPr/>
          <p:nvPr/>
        </p:nvSpPr>
        <p:spPr>
          <a:xfrm>
            <a:off x="530169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72C5716-7D75-474A-8CC3-BAEB5C5320C5}"/>
              </a:ext>
            </a:extLst>
          </p:cNvPr>
          <p:cNvCxnSpPr>
            <a:cxnSpLocks/>
            <a:stCxn id="61" idx="3"/>
            <a:endCxn id="100" idx="1"/>
          </p:cNvCxnSpPr>
          <p:nvPr/>
        </p:nvCxnSpPr>
        <p:spPr>
          <a:xfrm flipV="1">
            <a:off x="3861612" y="4389402"/>
            <a:ext cx="847164" cy="75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DDF6F32-3596-419B-84D6-94DF5BC4A640}"/>
              </a:ext>
            </a:extLst>
          </p:cNvPr>
          <p:cNvCxnSpPr>
            <a:cxnSpLocks/>
            <a:stCxn id="28" idx="3"/>
            <a:endCxn id="100" idx="1"/>
          </p:cNvCxnSpPr>
          <p:nvPr/>
        </p:nvCxnSpPr>
        <p:spPr>
          <a:xfrm>
            <a:off x="3961394" y="3434828"/>
            <a:ext cx="747382" cy="954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loud 131">
            <a:extLst>
              <a:ext uri="{FF2B5EF4-FFF2-40B4-BE49-F238E27FC236}">
                <a16:creationId xmlns:a16="http://schemas.microsoft.com/office/drawing/2014/main" id="{675E4DFE-D236-48A2-A0C8-C4D637850047}"/>
              </a:ext>
            </a:extLst>
          </p:cNvPr>
          <p:cNvSpPr/>
          <p:nvPr/>
        </p:nvSpPr>
        <p:spPr>
          <a:xfrm>
            <a:off x="706680" y="229594"/>
            <a:ext cx="1146620" cy="8596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Cloud</a:t>
            </a:r>
            <a:endParaRPr lang="en-CA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FA47AC-A6C7-49F0-8F4B-F57646961440}"/>
              </a:ext>
            </a:extLst>
          </p:cNvPr>
          <p:cNvCxnSpPr>
            <a:cxnSpLocks/>
            <a:stCxn id="4" idx="3"/>
            <a:endCxn id="323" idx="0"/>
          </p:cNvCxnSpPr>
          <p:nvPr/>
        </p:nvCxnSpPr>
        <p:spPr>
          <a:xfrm>
            <a:off x="4427222" y="1598754"/>
            <a:ext cx="4006757" cy="25424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C77B1EE-D539-4D70-B6DC-197A0C29C554}"/>
              </a:ext>
            </a:extLst>
          </p:cNvPr>
          <p:cNvCxnSpPr>
            <a:cxnSpLocks/>
            <a:stCxn id="4" idx="2"/>
            <a:endCxn id="28" idx="2"/>
          </p:cNvCxnSpPr>
          <p:nvPr/>
        </p:nvCxnSpPr>
        <p:spPr>
          <a:xfrm>
            <a:off x="3495542" y="2028600"/>
            <a:ext cx="8652" cy="94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/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/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836DEF3-53B8-40D1-A168-7C7B937DB92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1106156" y="2199955"/>
            <a:ext cx="1837173" cy="1489504"/>
          </a:xfrm>
          <a:prstGeom prst="bentConnector3">
            <a:avLst>
              <a:gd name="adj1" fmla="val 31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3CB340B-DF28-4AE7-A6BC-2ABFFF618FF8}"/>
              </a:ext>
            </a:extLst>
          </p:cNvPr>
          <p:cNvCxnSpPr>
            <a:stCxn id="132" idx="1"/>
            <a:endCxn id="157" idx="0"/>
          </p:cNvCxnSpPr>
          <p:nvPr/>
        </p:nvCxnSpPr>
        <p:spPr>
          <a:xfrm>
            <a:off x="1279990" y="1088372"/>
            <a:ext cx="0" cy="243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2A105E1-281E-46EC-854A-24BA47D0EA8B}"/>
              </a:ext>
            </a:extLst>
          </p:cNvPr>
          <p:cNvCxnSpPr>
            <a:stCxn id="157" idx="3"/>
            <a:endCxn id="4" idx="1"/>
          </p:cNvCxnSpPr>
          <p:nvPr/>
        </p:nvCxnSpPr>
        <p:spPr>
          <a:xfrm>
            <a:off x="1776820" y="1597919"/>
            <a:ext cx="787042" cy="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: Top Corners Snipped 189">
            <a:extLst>
              <a:ext uri="{FF2B5EF4-FFF2-40B4-BE49-F238E27FC236}">
                <a16:creationId xmlns:a16="http://schemas.microsoft.com/office/drawing/2014/main" id="{44B673D0-3F1D-4152-B8CE-5240DC5A9FF7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1418B252-2391-4015-BCC4-F4A6A68BC4F2}"/>
              </a:ext>
            </a:extLst>
          </p:cNvPr>
          <p:cNvGrpSpPr/>
          <p:nvPr/>
        </p:nvGrpSpPr>
        <p:grpSpPr>
          <a:xfrm>
            <a:off x="6050187" y="4155213"/>
            <a:ext cx="458502" cy="45850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E22A48-B3E6-4450-8CE3-C07B9E9F9509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515853F8-F248-40FF-8B54-9D3305EEE175}"/>
              </a:ext>
            </a:extLst>
          </p:cNvPr>
          <p:cNvGrpSpPr/>
          <p:nvPr/>
        </p:nvGrpSpPr>
        <p:grpSpPr>
          <a:xfrm>
            <a:off x="6935154" y="3925219"/>
            <a:ext cx="868680" cy="919879"/>
            <a:chOff x="7548168" y="3724578"/>
            <a:chExt cx="1089126" cy="1153318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4ED3A97-83F2-45C2-B177-3F389A19FD77}"/>
                </a:ext>
              </a:extLst>
            </p:cNvPr>
            <p:cNvSpPr/>
            <p:nvPr/>
          </p:nvSpPr>
          <p:spPr>
            <a:xfrm rot="16200000">
              <a:off x="7603022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2926120-5FFE-4E17-A150-77C91A1531AD}"/>
                </a:ext>
              </a:extLst>
            </p:cNvPr>
            <p:cNvSpPr/>
            <p:nvPr/>
          </p:nvSpPr>
          <p:spPr>
            <a:xfrm rot="16200000">
              <a:off x="7780486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A15CFC4-38D2-4673-8BBB-70568EAF67E9}"/>
                </a:ext>
              </a:extLst>
            </p:cNvPr>
            <p:cNvSpPr/>
            <p:nvPr/>
          </p:nvSpPr>
          <p:spPr>
            <a:xfrm rot="16200000">
              <a:off x="7957951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0548F30-38F7-4F98-96B5-156293AD3782}"/>
                </a:ext>
              </a:extLst>
            </p:cNvPr>
            <p:cNvSpPr/>
            <p:nvPr/>
          </p:nvSpPr>
          <p:spPr>
            <a:xfrm rot="16200000">
              <a:off x="8135415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ACF5036A-5D9E-4475-9197-92A4EF5041B2}"/>
                </a:ext>
              </a:extLst>
            </p:cNvPr>
            <p:cNvSpPr/>
            <p:nvPr/>
          </p:nvSpPr>
          <p:spPr>
            <a:xfrm rot="16200000">
              <a:off x="8312880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298A035-F219-4122-BDE9-AD09D15A50C5}"/>
                </a:ext>
              </a:extLst>
            </p:cNvPr>
            <p:cNvSpPr/>
            <p:nvPr/>
          </p:nvSpPr>
          <p:spPr>
            <a:xfrm rot="16200000">
              <a:off x="8490345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43176901-43E7-4B56-A5DC-E25130D594F8}"/>
                </a:ext>
              </a:extLst>
            </p:cNvPr>
            <p:cNvSpPr/>
            <p:nvPr/>
          </p:nvSpPr>
          <p:spPr>
            <a:xfrm>
              <a:off x="7548168" y="372457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7C0158F-CEEF-45F1-976E-B3DC64FA69E0}"/>
                </a:ext>
              </a:extLst>
            </p:cNvPr>
            <p:cNvSpPr/>
            <p:nvPr/>
          </p:nvSpPr>
          <p:spPr>
            <a:xfrm rot="16200000">
              <a:off x="7603022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815D5B4-7C84-4B05-B4A4-5E7F56E7BBCC}"/>
                </a:ext>
              </a:extLst>
            </p:cNvPr>
            <p:cNvSpPr/>
            <p:nvPr/>
          </p:nvSpPr>
          <p:spPr>
            <a:xfrm rot="16200000">
              <a:off x="7780486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59E9028-A2ED-47B3-9D74-D2278999FA1E}"/>
                </a:ext>
              </a:extLst>
            </p:cNvPr>
            <p:cNvSpPr/>
            <p:nvPr/>
          </p:nvSpPr>
          <p:spPr>
            <a:xfrm rot="16200000">
              <a:off x="7957951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CF037CF-5DC3-4EC9-B31F-4CAAA31DDFA5}"/>
                </a:ext>
              </a:extLst>
            </p:cNvPr>
            <p:cNvSpPr/>
            <p:nvPr/>
          </p:nvSpPr>
          <p:spPr>
            <a:xfrm rot="16200000">
              <a:off x="8135415" y="396564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0E22BDC-BDE7-43D1-8D06-931158AEF777}"/>
                </a:ext>
              </a:extLst>
            </p:cNvPr>
            <p:cNvSpPr/>
            <p:nvPr/>
          </p:nvSpPr>
          <p:spPr>
            <a:xfrm rot="16200000">
              <a:off x="8312880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FDF846F-8921-4624-BC24-7732991461EF}"/>
                </a:ext>
              </a:extLst>
            </p:cNvPr>
            <p:cNvSpPr/>
            <p:nvPr/>
          </p:nvSpPr>
          <p:spPr>
            <a:xfrm rot="16200000">
              <a:off x="8490345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269380C-3A79-4B48-9B16-E57CF418B572}"/>
                </a:ext>
              </a:extLst>
            </p:cNvPr>
            <p:cNvSpPr/>
            <p:nvPr/>
          </p:nvSpPr>
          <p:spPr>
            <a:xfrm>
              <a:off x="7548168" y="391695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A9D8F8-5B39-4E50-881A-0E97BAF6BCAB}"/>
                </a:ext>
              </a:extLst>
            </p:cNvPr>
            <p:cNvSpPr/>
            <p:nvPr/>
          </p:nvSpPr>
          <p:spPr>
            <a:xfrm rot="16200000">
              <a:off x="7603022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7C10E4A-6DAC-4ADB-B5B6-15B3A63D7B99}"/>
                </a:ext>
              </a:extLst>
            </p:cNvPr>
            <p:cNvSpPr/>
            <p:nvPr/>
          </p:nvSpPr>
          <p:spPr>
            <a:xfrm rot="16200000">
              <a:off x="7780486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2E27E59-6FA2-4374-A260-CEA16ACEA9CC}"/>
                </a:ext>
              </a:extLst>
            </p:cNvPr>
            <p:cNvSpPr/>
            <p:nvPr/>
          </p:nvSpPr>
          <p:spPr>
            <a:xfrm rot="16200000">
              <a:off x="7957951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EB01CF3-DCFC-443D-AC49-8EEA918BAEC9}"/>
                </a:ext>
              </a:extLst>
            </p:cNvPr>
            <p:cNvSpPr/>
            <p:nvPr/>
          </p:nvSpPr>
          <p:spPr>
            <a:xfrm rot="16200000">
              <a:off x="813541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D7BE1AD-D0AE-48AF-B1EA-6742BF04E5CC}"/>
                </a:ext>
              </a:extLst>
            </p:cNvPr>
            <p:cNvSpPr/>
            <p:nvPr/>
          </p:nvSpPr>
          <p:spPr>
            <a:xfrm rot="16200000">
              <a:off x="8312880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510BF-2A9D-4C8E-B9B7-CE04030E34D5}"/>
                </a:ext>
              </a:extLst>
            </p:cNvPr>
            <p:cNvSpPr/>
            <p:nvPr/>
          </p:nvSpPr>
          <p:spPr>
            <a:xfrm rot="16200000">
              <a:off x="849034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05984BB-7410-4104-A2A6-30A3B8D20F6C}"/>
                </a:ext>
              </a:extLst>
            </p:cNvPr>
            <p:cNvSpPr/>
            <p:nvPr/>
          </p:nvSpPr>
          <p:spPr>
            <a:xfrm>
              <a:off x="7548168" y="410898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3DC40BCB-12BA-44FE-995E-9997E6EC55A4}"/>
                </a:ext>
              </a:extLst>
            </p:cNvPr>
            <p:cNvSpPr/>
            <p:nvPr/>
          </p:nvSpPr>
          <p:spPr>
            <a:xfrm rot="16200000">
              <a:off x="7603022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CFD0901-FB26-40A6-AED1-812F99155495}"/>
                </a:ext>
              </a:extLst>
            </p:cNvPr>
            <p:cNvSpPr/>
            <p:nvPr/>
          </p:nvSpPr>
          <p:spPr>
            <a:xfrm rot="16200000">
              <a:off x="7780486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F97C256-A40E-4D94-9F14-C550DF31DB23}"/>
                </a:ext>
              </a:extLst>
            </p:cNvPr>
            <p:cNvSpPr/>
            <p:nvPr/>
          </p:nvSpPr>
          <p:spPr>
            <a:xfrm rot="16200000">
              <a:off x="7957951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5E237D47-BA86-426D-99BD-FF58D189F6CE}"/>
                </a:ext>
              </a:extLst>
            </p:cNvPr>
            <p:cNvSpPr/>
            <p:nvPr/>
          </p:nvSpPr>
          <p:spPr>
            <a:xfrm rot="16200000">
              <a:off x="813541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C4509D4-1C8A-49DE-8A4C-FFF2E123C773}"/>
                </a:ext>
              </a:extLst>
            </p:cNvPr>
            <p:cNvSpPr/>
            <p:nvPr/>
          </p:nvSpPr>
          <p:spPr>
            <a:xfrm rot="16200000">
              <a:off x="8312880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6B2F3F72-4C57-4F23-8368-99DB07277460}"/>
                </a:ext>
              </a:extLst>
            </p:cNvPr>
            <p:cNvSpPr/>
            <p:nvPr/>
          </p:nvSpPr>
          <p:spPr>
            <a:xfrm rot="16200000">
              <a:off x="849034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176F3B0-A243-420F-940E-5344554C2272}"/>
                </a:ext>
              </a:extLst>
            </p:cNvPr>
            <p:cNvSpPr/>
            <p:nvPr/>
          </p:nvSpPr>
          <p:spPr>
            <a:xfrm>
              <a:off x="7548168" y="430136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C5F0C03-A935-4BF6-BD1B-0C9F3EA912AA}"/>
                </a:ext>
              </a:extLst>
            </p:cNvPr>
            <p:cNvSpPr/>
            <p:nvPr/>
          </p:nvSpPr>
          <p:spPr>
            <a:xfrm rot="16200000">
              <a:off x="7603022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4B2342A-456F-4994-A7FE-ADA32D1BE44B}"/>
                </a:ext>
              </a:extLst>
            </p:cNvPr>
            <p:cNvSpPr/>
            <p:nvPr/>
          </p:nvSpPr>
          <p:spPr>
            <a:xfrm rot="16200000">
              <a:off x="7780486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E7BB289-29D0-4981-ACC6-621C77A28F39}"/>
                </a:ext>
              </a:extLst>
            </p:cNvPr>
            <p:cNvSpPr/>
            <p:nvPr/>
          </p:nvSpPr>
          <p:spPr>
            <a:xfrm rot="16200000">
              <a:off x="7957951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409AA79-D7C4-4ED5-BA63-5EC7E753F049}"/>
                </a:ext>
              </a:extLst>
            </p:cNvPr>
            <p:cNvSpPr/>
            <p:nvPr/>
          </p:nvSpPr>
          <p:spPr>
            <a:xfrm rot="16200000">
              <a:off x="813541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6860C16-4001-4762-B77B-A660C7F64F2A}"/>
                </a:ext>
              </a:extLst>
            </p:cNvPr>
            <p:cNvSpPr/>
            <p:nvPr/>
          </p:nvSpPr>
          <p:spPr>
            <a:xfrm rot="16200000">
              <a:off x="8312880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E3BAAF6-2B45-4690-BFB9-3853265C1B4B}"/>
                </a:ext>
              </a:extLst>
            </p:cNvPr>
            <p:cNvSpPr/>
            <p:nvPr/>
          </p:nvSpPr>
          <p:spPr>
            <a:xfrm rot="16200000">
              <a:off x="849034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97AD78E-74DB-4A0B-8071-BB553D92F885}"/>
                </a:ext>
              </a:extLst>
            </p:cNvPr>
            <p:cNvSpPr/>
            <p:nvPr/>
          </p:nvSpPr>
          <p:spPr>
            <a:xfrm>
              <a:off x="7548168" y="449326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0A39AE8-CACA-4564-AEFF-EBAA5A4C8789}"/>
                </a:ext>
              </a:extLst>
            </p:cNvPr>
            <p:cNvSpPr/>
            <p:nvPr/>
          </p:nvSpPr>
          <p:spPr>
            <a:xfrm rot="16200000">
              <a:off x="7603022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A7B2C4C-2549-4F2B-A2F9-AFD9AB9049DF}"/>
                </a:ext>
              </a:extLst>
            </p:cNvPr>
            <p:cNvSpPr/>
            <p:nvPr/>
          </p:nvSpPr>
          <p:spPr>
            <a:xfrm rot="16200000">
              <a:off x="7780486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DD695BD-DDD5-4811-BD94-5EF9A21BDEEB}"/>
                </a:ext>
              </a:extLst>
            </p:cNvPr>
            <p:cNvSpPr/>
            <p:nvPr/>
          </p:nvSpPr>
          <p:spPr>
            <a:xfrm rot="16200000">
              <a:off x="7957951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7060B07A-CC03-473F-9958-DDD908624CF7}"/>
                </a:ext>
              </a:extLst>
            </p:cNvPr>
            <p:cNvSpPr/>
            <p:nvPr/>
          </p:nvSpPr>
          <p:spPr>
            <a:xfrm rot="16200000">
              <a:off x="813541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5D0F12D-68FC-4ABC-B681-B2D756E25BED}"/>
                </a:ext>
              </a:extLst>
            </p:cNvPr>
            <p:cNvSpPr/>
            <p:nvPr/>
          </p:nvSpPr>
          <p:spPr>
            <a:xfrm rot="16200000">
              <a:off x="8312880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C79BFD6-4ACB-40E8-921C-4F79D85AC274}"/>
                </a:ext>
              </a:extLst>
            </p:cNvPr>
            <p:cNvSpPr/>
            <p:nvPr/>
          </p:nvSpPr>
          <p:spPr>
            <a:xfrm rot="16200000">
              <a:off x="849034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DC8FF91-4AC1-4074-9C9E-585465E10A7A}"/>
                </a:ext>
              </a:extLst>
            </p:cNvPr>
            <p:cNvSpPr/>
            <p:nvPr/>
          </p:nvSpPr>
          <p:spPr>
            <a:xfrm>
              <a:off x="7548168" y="468564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94A176B-9DB3-42D9-8EF3-F6982FB05772}"/>
              </a:ext>
            </a:extLst>
          </p:cNvPr>
          <p:cNvCxnSpPr>
            <a:cxnSpLocks/>
            <a:stCxn id="323" idx="3"/>
          </p:cNvCxnSpPr>
          <p:nvPr/>
        </p:nvCxnSpPr>
        <p:spPr>
          <a:xfrm>
            <a:off x="8673892" y="4381075"/>
            <a:ext cx="2505681" cy="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4B289407-CDB6-4E60-95D5-221E5ADAE21F}"/>
              </a:ext>
            </a:extLst>
          </p:cNvPr>
          <p:cNvGrpSpPr/>
          <p:nvPr/>
        </p:nvGrpSpPr>
        <p:grpSpPr>
          <a:xfrm rot="5400000">
            <a:off x="9731468" y="2709002"/>
            <a:ext cx="366070" cy="1538992"/>
            <a:chOff x="8709505" y="4378404"/>
            <a:chExt cx="366070" cy="1538992"/>
          </a:xfrm>
        </p:grpSpPr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EF49B5FB-B5E0-40BF-9550-F2F911E15693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13AFD45-0C90-47D2-9118-6698E6423D1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8F18AD30-19F8-495C-9D89-53210E976A87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C0D95AB8-D882-4484-9C9F-8E5348A4062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940F8C5A-1233-480D-B53E-8CA269871645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B5778847-55DC-48AB-8C52-68F4983814CF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94CC5781-D4ED-4BE8-AAD8-78D61C1E1067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3AC6955-0B9F-4DB3-AF73-B09008850FC5}"/>
              </a:ext>
            </a:extLst>
          </p:cNvPr>
          <p:cNvGrpSpPr/>
          <p:nvPr/>
        </p:nvGrpSpPr>
        <p:grpSpPr>
          <a:xfrm rot="5400000">
            <a:off x="9731468" y="3073364"/>
            <a:ext cx="366070" cy="1538992"/>
            <a:chOff x="8709505" y="4378404"/>
            <a:chExt cx="366070" cy="1538992"/>
          </a:xfrm>
        </p:grpSpPr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AFE6D255-0BFA-4F1F-BF01-26BA24A0B089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AAEDFA8-FB4E-4C00-83A2-A7CE4F4045A4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37036699-CA4B-475C-8EF3-8619AE30B34E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D2F4B52-24DD-4273-9CC2-A74BB0B3F1C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D833A948-7C74-4DD9-9967-0698548D145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1C084BF-BAA6-442C-BDCB-4238E834B3C0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E932A936-4256-49C9-9596-1E5A21ADB2A2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AE34B49-BDF5-4219-932A-A0C995C6D7B5}"/>
              </a:ext>
            </a:extLst>
          </p:cNvPr>
          <p:cNvGrpSpPr/>
          <p:nvPr/>
        </p:nvGrpSpPr>
        <p:grpSpPr>
          <a:xfrm rot="5400000">
            <a:off x="9731468" y="3437726"/>
            <a:ext cx="366070" cy="1538992"/>
            <a:chOff x="8709505" y="4378404"/>
            <a:chExt cx="366070" cy="1538992"/>
          </a:xfrm>
        </p:grpSpPr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57C1D49E-FADB-4280-ABBF-D24535795F3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4D3C459-A020-4EAF-B25B-DD97703FC902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CEC66B2-D69B-4B70-952D-7A0DD2000451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1B16FB3-C2E5-4082-A8AF-1638CC38FA73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BDBA104E-F3A2-4B8D-A58A-B49F44F5213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8BA3D681-6D31-4CC7-BFC2-6E8CC2B21332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3DD30A6-A5ED-478A-AB01-2EEB094D73FA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B34E723-07A8-4F1A-9513-345A7E7B0A08}"/>
              </a:ext>
            </a:extLst>
          </p:cNvPr>
          <p:cNvGrpSpPr/>
          <p:nvPr/>
        </p:nvGrpSpPr>
        <p:grpSpPr>
          <a:xfrm rot="5400000">
            <a:off x="9731468" y="3802088"/>
            <a:ext cx="366070" cy="1538992"/>
            <a:chOff x="8709505" y="4378404"/>
            <a:chExt cx="366070" cy="1538992"/>
          </a:xfrm>
          <a:noFill/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B5C77631-8193-4296-9270-D9719A8335F5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C295BC5E-2310-479C-968C-AB2918D4DC3C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1DFD2C9-3F60-47D5-A96E-EF3AF56973F0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AD45EDB2-7C63-4D6E-9C93-594DF6B6CEAD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88916E4-8E89-4FF5-B0BF-5A2EF91EC0F9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A532D9E9-9166-4855-A121-E63E06E2F683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261C476-9AD9-4396-AF83-5F880D7F0903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16F3929-12C8-4EFF-9EF8-07ED5BF4A430}"/>
              </a:ext>
            </a:extLst>
          </p:cNvPr>
          <p:cNvGrpSpPr/>
          <p:nvPr/>
        </p:nvGrpSpPr>
        <p:grpSpPr>
          <a:xfrm rot="5400000">
            <a:off x="9731468" y="4166450"/>
            <a:ext cx="366070" cy="1538992"/>
            <a:chOff x="8709505" y="4378404"/>
            <a:chExt cx="366070" cy="1538992"/>
          </a:xfrm>
          <a:noFill/>
        </p:grpSpPr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429E971E-6911-48F5-AAB5-5E5AE559E241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D9F5872-003C-4F92-B1B7-75772690617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9A4CD0FF-242A-4E72-B3CF-7CF7756453B9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6A90F68-C5CA-487B-9C53-BB264D86BACC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81CEA0D-C359-47F5-A60F-5A1B3DC91DD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6346A62-187D-410E-8980-83BA3199CEB9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E68C1C6-BFD0-4955-BF6C-4800BBC89576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2E23A99-3FFD-467C-B60B-B399A4A0C327}"/>
              </a:ext>
            </a:extLst>
          </p:cNvPr>
          <p:cNvGrpSpPr/>
          <p:nvPr/>
        </p:nvGrpSpPr>
        <p:grpSpPr>
          <a:xfrm rot="5400000">
            <a:off x="9731468" y="4530810"/>
            <a:ext cx="366070" cy="1538992"/>
            <a:chOff x="8709505" y="4378404"/>
            <a:chExt cx="366070" cy="1538992"/>
          </a:xfrm>
          <a:noFill/>
        </p:grpSpPr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B983075F-7F7C-4855-8999-5FEB32A584F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285F5412-E3BB-4E15-BF4C-609884F449F7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46C3E8F-F461-41DE-A2BA-29C71681A59A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69D3175C-894B-422D-A974-ADAAC682F1C5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F63FA08-F279-4399-865E-EE4FD9EAAC8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6796052E-BBAE-4134-8C99-D091BCE61EE1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944DA466-551F-4912-A6D0-FFCDBB505661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sp>
        <p:nvSpPr>
          <p:cNvPr id="313" name="Rectangle: Rounded Corners 312">
            <a:extLst>
              <a:ext uri="{FF2B5EF4-FFF2-40B4-BE49-F238E27FC236}">
                <a16:creationId xmlns:a16="http://schemas.microsoft.com/office/drawing/2014/main" id="{273D2055-DB8F-46AE-8103-E1022D2519C0}"/>
              </a:ext>
            </a:extLst>
          </p:cNvPr>
          <p:cNvSpPr/>
          <p:nvPr/>
        </p:nvSpPr>
        <p:spPr>
          <a:xfrm>
            <a:off x="11179573" y="4262606"/>
            <a:ext cx="229694" cy="22969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C1A750CE-0875-4660-B43B-2DF0C7410BE7}"/>
              </a:ext>
            </a:extLst>
          </p:cNvPr>
          <p:cNvSpPr/>
          <p:nvPr/>
        </p:nvSpPr>
        <p:spPr>
          <a:xfrm>
            <a:off x="8194066" y="4141164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/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3049C4C1-9846-4544-BB33-7F20A9C17777}"/>
              </a:ext>
            </a:extLst>
          </p:cNvPr>
          <p:cNvCxnSpPr>
            <a:cxnSpLocks/>
            <a:endCxn id="136" idx="3"/>
          </p:cNvCxnSpPr>
          <p:nvPr/>
        </p:nvCxnSpPr>
        <p:spPr>
          <a:xfrm flipH="1">
            <a:off x="6508689" y="4382769"/>
            <a:ext cx="1694088" cy="16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6D66265C-6B32-4316-8F44-DC9F7CD8677A}"/>
              </a:ext>
            </a:extLst>
          </p:cNvPr>
          <p:cNvCxnSpPr>
            <a:cxnSpLocks/>
          </p:cNvCxnSpPr>
          <p:nvPr/>
        </p:nvCxnSpPr>
        <p:spPr>
          <a:xfrm flipV="1">
            <a:off x="3861612" y="4389403"/>
            <a:ext cx="847164" cy="7584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0D248EC1-44AF-4481-9201-3ACE7CEA1F04}"/>
              </a:ext>
            </a:extLst>
          </p:cNvPr>
          <p:cNvCxnSpPr>
            <a:cxnSpLocks/>
          </p:cNvCxnSpPr>
          <p:nvPr/>
        </p:nvCxnSpPr>
        <p:spPr>
          <a:xfrm>
            <a:off x="3961394" y="3434829"/>
            <a:ext cx="747382" cy="954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134">
            <a:extLst>
              <a:ext uri="{FF2B5EF4-FFF2-40B4-BE49-F238E27FC236}">
                <a16:creationId xmlns:a16="http://schemas.microsoft.com/office/drawing/2014/main" id="{D29C3339-9C1E-4091-88B9-172AD28CFB27}"/>
              </a:ext>
            </a:extLst>
          </p:cNvPr>
          <p:cNvCxnSpPr>
            <a:cxnSpLocks/>
            <a:endCxn id="323" idx="0"/>
          </p:cNvCxnSpPr>
          <p:nvPr/>
        </p:nvCxnSpPr>
        <p:spPr>
          <a:xfrm>
            <a:off x="4427222" y="1598755"/>
            <a:ext cx="4006757" cy="254240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4E199038-4351-4C3E-8E1C-8CA80BA4DACF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171">
            <a:extLst>
              <a:ext uri="{FF2B5EF4-FFF2-40B4-BE49-F238E27FC236}">
                <a16:creationId xmlns:a16="http://schemas.microsoft.com/office/drawing/2014/main" id="{D0951F89-E6B9-4B08-A855-6BECC2CF6242}"/>
              </a:ext>
            </a:extLst>
          </p:cNvPr>
          <p:cNvCxnSpPr>
            <a:cxnSpLocks/>
          </p:cNvCxnSpPr>
          <p:nvPr/>
        </p:nvCxnSpPr>
        <p:spPr>
          <a:xfrm rot="5400000">
            <a:off x="1106156" y="2199956"/>
            <a:ext cx="1837173" cy="1489504"/>
          </a:xfrm>
          <a:prstGeom prst="bentConnector3">
            <a:avLst>
              <a:gd name="adj1" fmla="val 311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BEAFFB9-9C51-4D34-9D7D-1F3ADCDF03DA}"/>
              </a:ext>
            </a:extLst>
          </p:cNvPr>
          <p:cNvCxnSpPr>
            <a:cxnSpLocks/>
          </p:cNvCxnSpPr>
          <p:nvPr/>
        </p:nvCxnSpPr>
        <p:spPr>
          <a:xfrm>
            <a:off x="8673892" y="4388550"/>
            <a:ext cx="25056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A8ECE4E-CA6A-4188-BD13-23247858BF51}"/>
              </a:ext>
            </a:extLst>
          </p:cNvPr>
          <p:cNvCxnSpPr>
            <a:stCxn id="48" idx="3"/>
            <a:endCxn id="61" idx="1"/>
          </p:cNvCxnSpPr>
          <p:nvPr/>
        </p:nvCxnSpPr>
        <p:spPr>
          <a:xfrm>
            <a:off x="3369373" y="5147900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4E26AC6-419C-4545-87EF-89666424C396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>
            <a:off x="2877133" y="5147900"/>
            <a:ext cx="1261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D25599B-6B41-44F3-8B6F-7F62DA9E7F8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9345" y="4077395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A63DCC8-E022-4AE0-9B9C-07F95A1E38CE}"/>
              </a:ext>
            </a:extLst>
          </p:cNvPr>
          <p:cNvCxnSpPr>
            <a:cxnSpLocks/>
            <a:stCxn id="113" idx="3"/>
            <a:endCxn id="136" idx="1"/>
          </p:cNvCxnSpPr>
          <p:nvPr/>
        </p:nvCxnSpPr>
        <p:spPr>
          <a:xfrm flipV="1">
            <a:off x="5567086" y="4384463"/>
            <a:ext cx="483101" cy="49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FEC1DAC1-26A1-4607-A6E3-114BBB4649B4}"/>
              </a:ext>
            </a:extLst>
          </p:cNvPr>
          <p:cNvCxnSpPr>
            <a:cxnSpLocks/>
          </p:cNvCxnSpPr>
          <p:nvPr/>
        </p:nvCxnSpPr>
        <p:spPr>
          <a:xfrm>
            <a:off x="1989345" y="4953243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67F44CB-07E4-462B-BDA8-9BA8B112162D}"/>
              </a:ext>
            </a:extLst>
          </p:cNvPr>
          <p:cNvCxnSpPr>
            <a:cxnSpLocks/>
          </p:cNvCxnSpPr>
          <p:nvPr/>
        </p:nvCxnSpPr>
        <p:spPr>
          <a:xfrm>
            <a:off x="1989345" y="5375620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57D039A-9607-4FB7-98CF-30C9C9DB6BDD}"/>
              </a:ext>
            </a:extLst>
          </p:cNvPr>
          <p:cNvCxnSpPr>
            <a:cxnSpLocks/>
          </p:cNvCxnSpPr>
          <p:nvPr/>
        </p:nvCxnSpPr>
        <p:spPr>
          <a:xfrm>
            <a:off x="1989345" y="5819170"/>
            <a:ext cx="51880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A373DDD-A192-4F46-B7E3-F1216FB97607}"/>
              </a:ext>
            </a:extLst>
          </p:cNvPr>
          <p:cNvCxnSpPr>
            <a:cxnSpLocks/>
          </p:cNvCxnSpPr>
          <p:nvPr/>
        </p:nvCxnSpPr>
        <p:spPr>
          <a:xfrm>
            <a:off x="1989345" y="6241547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0AF50FDE-8D18-493F-8798-5F4A2E5AC2D4}"/>
              </a:ext>
            </a:extLst>
          </p:cNvPr>
          <p:cNvCxnSpPr>
            <a:cxnSpLocks/>
          </p:cNvCxnSpPr>
          <p:nvPr/>
        </p:nvCxnSpPr>
        <p:spPr>
          <a:xfrm>
            <a:off x="1989345" y="4499772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A103A63E-6463-47D7-BDC7-C655DA4A77C4}"/>
              </a:ext>
            </a:extLst>
          </p:cNvPr>
          <p:cNvCxnSpPr/>
          <p:nvPr/>
        </p:nvCxnSpPr>
        <p:spPr>
          <a:xfrm>
            <a:off x="5074846" y="4377452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F1CBC0F-B01D-472E-88FE-0B07B8DB063E}"/>
              </a:ext>
            </a:extLst>
          </p:cNvPr>
          <p:cNvSpPr/>
          <p:nvPr/>
        </p:nvSpPr>
        <p:spPr>
          <a:xfrm>
            <a:off x="6935949" y="4389403"/>
            <a:ext cx="867886" cy="455695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A35012-082B-42ED-9A6B-1FA7DA71A548}"/>
              </a:ext>
            </a:extLst>
          </p:cNvPr>
          <p:cNvGrpSpPr/>
          <p:nvPr/>
        </p:nvGrpSpPr>
        <p:grpSpPr>
          <a:xfrm>
            <a:off x="6934962" y="4382077"/>
            <a:ext cx="873827" cy="468101"/>
            <a:chOff x="6934962" y="4382077"/>
            <a:chExt cx="873827" cy="46810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9BD906E-DF7A-437A-9D37-F07B37E3C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54" y="4384323"/>
              <a:ext cx="272752" cy="272753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320223D-FEC7-4349-BB35-93ED155FC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775" y="4382077"/>
              <a:ext cx="87120" cy="87119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AA266D0-0EE1-42A4-90FA-4CDE5ABEAD1A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 flipV="1">
              <a:off x="6934962" y="4389403"/>
              <a:ext cx="434930" cy="45529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648E45E-EF68-4969-B222-4FE8CE202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1411" y="4384812"/>
              <a:ext cx="460324" cy="460325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75F6633-35CB-4363-87A3-AB5AFD104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1427" y="4395960"/>
              <a:ext cx="454217" cy="454218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DB1967F-8766-4FE8-A5EC-72FACEAC4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9140" y="4514624"/>
              <a:ext cx="329649" cy="32965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A7840C7-A9BC-4ECB-81B1-C3524F01D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597" y="4707977"/>
              <a:ext cx="141258" cy="141257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/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EF6B6B-CDB4-4CC5-B1FC-9F97D6D75CBE}"/>
              </a:ext>
            </a:extLst>
          </p:cNvPr>
          <p:cNvSpPr txBox="1"/>
          <p:nvPr/>
        </p:nvSpPr>
        <p:spPr>
          <a:xfrm>
            <a:off x="570636" y="6485866"/>
            <a:ext cx="380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Feature Network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CE1D51A-92C9-4269-8A33-8F3DD7E809A0}"/>
              </a:ext>
            </a:extLst>
          </p:cNvPr>
          <p:cNvSpPr txBox="1"/>
          <p:nvPr/>
        </p:nvSpPr>
        <p:spPr>
          <a:xfrm>
            <a:off x="4427222" y="6506723"/>
            <a:ext cx="7106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Energy Network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6A660FF-1DD7-467E-95E7-D370AB9D4745}"/>
              </a:ext>
            </a:extLst>
          </p:cNvPr>
          <p:cNvCxnSpPr>
            <a:cxnSpLocks/>
          </p:cNvCxnSpPr>
          <p:nvPr/>
        </p:nvCxnSpPr>
        <p:spPr>
          <a:xfrm>
            <a:off x="4375084" y="6418866"/>
            <a:ext cx="0" cy="439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/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Rectangle: Top Corners Snipped 206">
            <a:extLst>
              <a:ext uri="{FF2B5EF4-FFF2-40B4-BE49-F238E27FC236}">
                <a16:creationId xmlns:a16="http://schemas.microsoft.com/office/drawing/2014/main" id="{852FA4D0-5070-465B-8B3C-0D08F41F986E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3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E093FDE-950E-4EC5-8805-A049C1F7699B}"/>
              </a:ext>
            </a:extLst>
          </p:cNvPr>
          <p:cNvCxnSpPr>
            <a:cxnSpLocks/>
          </p:cNvCxnSpPr>
          <p:nvPr/>
        </p:nvCxnSpPr>
        <p:spPr>
          <a:xfrm>
            <a:off x="3495542" y="2028602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/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Rectangle: Top Corners Snipped 209">
            <a:extLst>
              <a:ext uri="{FF2B5EF4-FFF2-40B4-BE49-F238E27FC236}">
                <a16:creationId xmlns:a16="http://schemas.microsoft.com/office/drawing/2014/main" id="{EE52474B-548C-462F-8F9D-E40A1125EA9A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4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CAE767C-DDB3-4C37-8F38-5B22CA614066}"/>
              </a:ext>
            </a:extLst>
          </p:cNvPr>
          <p:cNvCxnSpPr>
            <a:cxnSpLocks/>
          </p:cNvCxnSpPr>
          <p:nvPr/>
        </p:nvCxnSpPr>
        <p:spPr>
          <a:xfrm>
            <a:off x="3495542" y="2028603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: Top Corners Snipped 219">
            <a:extLst>
              <a:ext uri="{FF2B5EF4-FFF2-40B4-BE49-F238E27FC236}">
                <a16:creationId xmlns:a16="http://schemas.microsoft.com/office/drawing/2014/main" id="{60F5A274-30FE-4B9D-B6CB-52BA4ED1A25E}"/>
              </a:ext>
            </a:extLst>
          </p:cNvPr>
          <p:cNvSpPr/>
          <p:nvPr/>
        </p:nvSpPr>
        <p:spPr>
          <a:xfrm rot="5400000">
            <a:off x="3046573" y="2977625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/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Rectangle: Top Corners Snipped 221">
            <a:extLst>
              <a:ext uri="{FF2B5EF4-FFF2-40B4-BE49-F238E27FC236}">
                <a16:creationId xmlns:a16="http://schemas.microsoft.com/office/drawing/2014/main" id="{0074C33E-1F47-4A21-BE4E-CC73B6CEF94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0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/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Rectangle: Top Corners Snipped 237">
            <a:extLst>
              <a:ext uri="{FF2B5EF4-FFF2-40B4-BE49-F238E27FC236}">
                <a16:creationId xmlns:a16="http://schemas.microsoft.com/office/drawing/2014/main" id="{6E952B54-0504-40D1-97F1-F023BAC045E5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1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Rectangle: Top Corners Snipped 239">
            <a:extLst>
              <a:ext uri="{FF2B5EF4-FFF2-40B4-BE49-F238E27FC236}">
                <a16:creationId xmlns:a16="http://schemas.microsoft.com/office/drawing/2014/main" id="{D37D2357-C3C5-43A0-8EF5-49577DFC36F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8FDF6B4-E52C-484B-9F4C-C8BCF3EA0789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/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/>
                  <a:t>Leaf nodes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algn="ctr"/>
                <a:endParaRPr lang="en-CA" sz="2000" dirty="0"/>
              </a:p>
            </p:txBody>
          </p:sp>
        </mc:Choice>
        <mc:Fallback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blipFill>
                <a:blip r:embed="rId1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175BDA8-7F96-4C52-BD78-344E8F30E9AD}"/>
                  </a:ext>
                </a:extLst>
              </p:cNvPr>
              <p:cNvSpPr txBox="1"/>
              <p:nvPr/>
            </p:nvSpPr>
            <p:spPr>
              <a:xfrm>
                <a:off x="5372359" y="5407357"/>
                <a:ext cx="2640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mask 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CA" sz="2000" dirty="0"/>
              </a:p>
            </p:txBody>
          </p:sp>
        </mc:Choice>
        <mc:Fallback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175BDA8-7F96-4C52-BD78-344E8F30E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59" y="5407357"/>
                <a:ext cx="2640971" cy="400110"/>
              </a:xfrm>
              <a:prstGeom prst="rect">
                <a:avLst/>
              </a:prstGeom>
              <a:blipFill>
                <a:blip r:embed="rId18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E4E2E1D6-C802-47A1-837B-83C4087474CE}"/>
              </a:ext>
            </a:extLst>
          </p:cNvPr>
          <p:cNvSpPr/>
          <p:nvPr/>
        </p:nvSpPr>
        <p:spPr>
          <a:xfrm>
            <a:off x="6743318" y="4552938"/>
            <a:ext cx="696215" cy="1032508"/>
          </a:xfrm>
          <a:prstGeom prst="arc">
            <a:avLst>
              <a:gd name="adj1" fmla="val 20693640"/>
              <a:gd name="adj2" fmla="val 3241301"/>
            </a:avLst>
          </a:prstGeom>
          <a:ln>
            <a:solidFill>
              <a:schemeClr val="bg2">
                <a:lumMod val="2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Arc 257">
            <a:extLst>
              <a:ext uri="{FF2B5EF4-FFF2-40B4-BE49-F238E27FC236}">
                <a16:creationId xmlns:a16="http://schemas.microsoft.com/office/drawing/2014/main" id="{BDF7DEDD-FF1C-4F03-9B94-D1890A64EF53}"/>
              </a:ext>
            </a:extLst>
          </p:cNvPr>
          <p:cNvSpPr/>
          <p:nvPr/>
        </p:nvSpPr>
        <p:spPr>
          <a:xfrm rot="3980739">
            <a:off x="8351340" y="2921229"/>
            <a:ext cx="1086327" cy="3580561"/>
          </a:xfrm>
          <a:prstGeom prst="arc">
            <a:avLst>
              <a:gd name="adj1" fmla="val 1083474"/>
              <a:gd name="adj2" fmla="val 4936321"/>
            </a:avLst>
          </a:prstGeom>
          <a:ln>
            <a:solidFill>
              <a:schemeClr val="bg2">
                <a:lumMod val="2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6174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5AA03043-5916-4D20-A25C-279E46E538F1}"/>
              </a:ext>
            </a:extLst>
          </p:cNvPr>
          <p:cNvCxnSpPr>
            <a:cxnSpLocks/>
            <a:stCxn id="323" idx="1"/>
            <a:endCxn id="136" idx="3"/>
          </p:cNvCxnSpPr>
          <p:nvPr/>
        </p:nvCxnSpPr>
        <p:spPr>
          <a:xfrm flipH="1">
            <a:off x="6508689" y="4381075"/>
            <a:ext cx="1685377" cy="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606249-9429-4781-92CA-E1CA613915CA}"/>
              </a:ext>
            </a:extLst>
          </p:cNvPr>
          <p:cNvSpPr/>
          <p:nvPr/>
        </p:nvSpPr>
        <p:spPr>
          <a:xfrm>
            <a:off x="2563862" y="1168907"/>
            <a:ext cx="1863360" cy="859693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SuperPoint</a:t>
            </a:r>
            <a:r>
              <a:rPr lang="en-US" dirty="0">
                <a:solidFill>
                  <a:schemeClr val="tx1"/>
                </a:solidFill>
              </a:rPr>
              <a:t> Set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/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/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/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/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/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/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Top Corners Snipped 27">
            <a:extLst>
              <a:ext uri="{FF2B5EF4-FFF2-40B4-BE49-F238E27FC236}">
                <a16:creationId xmlns:a16="http://schemas.microsoft.com/office/drawing/2014/main" id="{0548F3C6-2DCB-41F8-A2C6-72B3B665D7DF}"/>
              </a:ext>
            </a:extLst>
          </p:cNvPr>
          <p:cNvSpPr/>
          <p:nvPr/>
        </p:nvSpPr>
        <p:spPr>
          <a:xfrm rot="5400000">
            <a:off x="3046573" y="2977627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1824C9-BD1B-48F8-8467-7EBF9503D2F1}"/>
              </a:ext>
            </a:extLst>
          </p:cNvPr>
          <p:cNvSpPr/>
          <p:nvPr/>
        </p:nvSpPr>
        <p:spPr>
          <a:xfrm>
            <a:off x="2511063" y="3863294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57A540-1A62-47A5-8588-4B352A025328}"/>
              </a:ext>
            </a:extLst>
          </p:cNvPr>
          <p:cNvSpPr/>
          <p:nvPr/>
        </p:nvSpPr>
        <p:spPr>
          <a:xfrm>
            <a:off x="2611739" y="397030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B65295-D059-499B-BC74-230E083A8515}"/>
              </a:ext>
            </a:extLst>
          </p:cNvPr>
          <p:cNvSpPr/>
          <p:nvPr/>
        </p:nvSpPr>
        <p:spPr>
          <a:xfrm>
            <a:off x="2611739" y="421368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1766A1-064C-4C61-9002-D0DA471D55CA}"/>
              </a:ext>
            </a:extLst>
          </p:cNvPr>
          <p:cNvSpPr/>
          <p:nvPr/>
        </p:nvSpPr>
        <p:spPr>
          <a:xfrm>
            <a:off x="2611739" y="445707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3C3B1-C44E-4CA6-9AB6-895A36F78F4E}"/>
              </a:ext>
            </a:extLst>
          </p:cNvPr>
          <p:cNvSpPr/>
          <p:nvPr/>
        </p:nvSpPr>
        <p:spPr>
          <a:xfrm>
            <a:off x="2611739" y="470046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9DB761-C493-4C0E-8578-7D0F17769092}"/>
              </a:ext>
            </a:extLst>
          </p:cNvPr>
          <p:cNvSpPr/>
          <p:nvPr/>
        </p:nvSpPr>
        <p:spPr>
          <a:xfrm>
            <a:off x="2611739" y="494384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C0BB85-107C-4ED6-AE71-EE46A64D919B}"/>
              </a:ext>
            </a:extLst>
          </p:cNvPr>
          <p:cNvSpPr/>
          <p:nvPr/>
        </p:nvSpPr>
        <p:spPr>
          <a:xfrm>
            <a:off x="2611739" y="5187235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31AD83-7401-4587-899E-8BCAA847D290}"/>
              </a:ext>
            </a:extLst>
          </p:cNvPr>
          <p:cNvSpPr/>
          <p:nvPr/>
        </p:nvSpPr>
        <p:spPr>
          <a:xfrm>
            <a:off x="2611739" y="543062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DB7BC6-E3D5-4E23-9EA4-662101DE721B}"/>
              </a:ext>
            </a:extLst>
          </p:cNvPr>
          <p:cNvSpPr/>
          <p:nvPr/>
        </p:nvSpPr>
        <p:spPr>
          <a:xfrm>
            <a:off x="2611739" y="567400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859F19-6468-41F6-A91F-3F4C57D2BE35}"/>
              </a:ext>
            </a:extLst>
          </p:cNvPr>
          <p:cNvSpPr/>
          <p:nvPr/>
        </p:nvSpPr>
        <p:spPr>
          <a:xfrm>
            <a:off x="2611739" y="591739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A00CDB-7E22-4773-96DF-DD77B6623B89}"/>
              </a:ext>
            </a:extLst>
          </p:cNvPr>
          <p:cNvSpPr/>
          <p:nvPr/>
        </p:nvSpPr>
        <p:spPr>
          <a:xfrm>
            <a:off x="2611739" y="616078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3AD4D7-5DC1-498D-9411-C62CEA4DBADE}"/>
              </a:ext>
            </a:extLst>
          </p:cNvPr>
          <p:cNvSpPr/>
          <p:nvPr/>
        </p:nvSpPr>
        <p:spPr>
          <a:xfrm>
            <a:off x="3003303" y="4378404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5F3697B-FC1C-48FD-93F7-ED031BECAB13}"/>
              </a:ext>
            </a:extLst>
          </p:cNvPr>
          <p:cNvSpPr/>
          <p:nvPr/>
        </p:nvSpPr>
        <p:spPr>
          <a:xfrm>
            <a:off x="3103979" y="4457074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BD3F7A-59F5-471A-B9A0-A4F5F3E880BB}"/>
              </a:ext>
            </a:extLst>
          </p:cNvPr>
          <p:cNvSpPr/>
          <p:nvPr/>
        </p:nvSpPr>
        <p:spPr>
          <a:xfrm>
            <a:off x="3103979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D3149B-B3AD-4E81-B0C4-F2122537E070}"/>
              </a:ext>
            </a:extLst>
          </p:cNvPr>
          <p:cNvSpPr/>
          <p:nvPr/>
        </p:nvSpPr>
        <p:spPr>
          <a:xfrm>
            <a:off x="3103979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ABA01A1-B417-4D7F-9F32-64577CD1A431}"/>
              </a:ext>
            </a:extLst>
          </p:cNvPr>
          <p:cNvSpPr/>
          <p:nvPr/>
        </p:nvSpPr>
        <p:spPr>
          <a:xfrm>
            <a:off x="3103979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1E380D-D6C7-47DC-95E1-DB1497EE56F4}"/>
              </a:ext>
            </a:extLst>
          </p:cNvPr>
          <p:cNvSpPr/>
          <p:nvPr/>
        </p:nvSpPr>
        <p:spPr>
          <a:xfrm>
            <a:off x="3103979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DE821C-C94D-4E7F-B097-B4D136E46108}"/>
              </a:ext>
            </a:extLst>
          </p:cNvPr>
          <p:cNvSpPr/>
          <p:nvPr/>
        </p:nvSpPr>
        <p:spPr>
          <a:xfrm>
            <a:off x="3103979" y="567400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BFDA2B-02E1-4991-AE6C-FF64A05A7EB8}"/>
              </a:ext>
            </a:extLst>
          </p:cNvPr>
          <p:cNvSpPr/>
          <p:nvPr/>
        </p:nvSpPr>
        <p:spPr>
          <a:xfrm>
            <a:off x="3495542" y="4621791"/>
            <a:ext cx="366070" cy="10522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0B1472D-F62B-4603-BCE8-5218A72AC46A}"/>
              </a:ext>
            </a:extLst>
          </p:cNvPr>
          <p:cNvSpPr/>
          <p:nvPr/>
        </p:nvSpPr>
        <p:spPr>
          <a:xfrm>
            <a:off x="3596218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E1BEE92-CAF0-4D0C-8721-967F41219208}"/>
              </a:ext>
            </a:extLst>
          </p:cNvPr>
          <p:cNvSpPr/>
          <p:nvPr/>
        </p:nvSpPr>
        <p:spPr>
          <a:xfrm>
            <a:off x="3596218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C00C-B1DC-4BA4-B012-106B6EFA2D06}"/>
              </a:ext>
            </a:extLst>
          </p:cNvPr>
          <p:cNvSpPr/>
          <p:nvPr/>
        </p:nvSpPr>
        <p:spPr>
          <a:xfrm>
            <a:off x="3596218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B4A222-CEED-4156-B6E5-4C63CB367E2B}"/>
              </a:ext>
            </a:extLst>
          </p:cNvPr>
          <p:cNvSpPr/>
          <p:nvPr/>
        </p:nvSpPr>
        <p:spPr>
          <a:xfrm>
            <a:off x="3596218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41578A6-2067-4C2F-8DB9-614FA158E0F9}"/>
              </a:ext>
            </a:extLst>
          </p:cNvPr>
          <p:cNvSpPr/>
          <p:nvPr/>
        </p:nvSpPr>
        <p:spPr>
          <a:xfrm>
            <a:off x="470877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E0808EC-928D-441D-8158-2AEE5E71FFDB}"/>
              </a:ext>
            </a:extLst>
          </p:cNvPr>
          <p:cNvSpPr/>
          <p:nvPr/>
        </p:nvSpPr>
        <p:spPr>
          <a:xfrm>
            <a:off x="480945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FC01911-2433-46AD-8AFD-825C3071A07E}"/>
              </a:ext>
            </a:extLst>
          </p:cNvPr>
          <p:cNvSpPr/>
          <p:nvPr/>
        </p:nvSpPr>
        <p:spPr>
          <a:xfrm>
            <a:off x="480945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5B6F84C-CA4A-4B72-854D-38432B3367F2}"/>
              </a:ext>
            </a:extLst>
          </p:cNvPr>
          <p:cNvSpPr/>
          <p:nvPr/>
        </p:nvSpPr>
        <p:spPr>
          <a:xfrm>
            <a:off x="480945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A1D5CDF-5049-4FCF-B0D5-F9C9EDFFFFDA}"/>
              </a:ext>
            </a:extLst>
          </p:cNvPr>
          <p:cNvSpPr/>
          <p:nvPr/>
        </p:nvSpPr>
        <p:spPr>
          <a:xfrm>
            <a:off x="480945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7D1C199-23F2-4C7D-AB73-D0B431D32F96}"/>
              </a:ext>
            </a:extLst>
          </p:cNvPr>
          <p:cNvSpPr/>
          <p:nvPr/>
        </p:nvSpPr>
        <p:spPr>
          <a:xfrm>
            <a:off x="480945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58DF4AA-19AD-4669-BC14-0D78319016D4}"/>
              </a:ext>
            </a:extLst>
          </p:cNvPr>
          <p:cNvSpPr/>
          <p:nvPr/>
        </p:nvSpPr>
        <p:spPr>
          <a:xfrm>
            <a:off x="480945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4BFC96D-7F1B-4282-B6C6-6AA51284CB01}"/>
              </a:ext>
            </a:extLst>
          </p:cNvPr>
          <p:cNvSpPr/>
          <p:nvPr/>
        </p:nvSpPr>
        <p:spPr>
          <a:xfrm>
            <a:off x="480945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4045203-0CA5-4D29-B6A1-5AF5CE2B29BA}"/>
              </a:ext>
            </a:extLst>
          </p:cNvPr>
          <p:cNvSpPr/>
          <p:nvPr/>
        </p:nvSpPr>
        <p:spPr>
          <a:xfrm>
            <a:off x="480945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C65CAD2-5803-4709-89AA-EB7C53B60020}"/>
              </a:ext>
            </a:extLst>
          </p:cNvPr>
          <p:cNvSpPr/>
          <p:nvPr/>
        </p:nvSpPr>
        <p:spPr>
          <a:xfrm>
            <a:off x="480945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1C1CDBA-7F44-4B0C-8B89-8F1F9E06D357}"/>
              </a:ext>
            </a:extLst>
          </p:cNvPr>
          <p:cNvSpPr/>
          <p:nvPr/>
        </p:nvSpPr>
        <p:spPr>
          <a:xfrm>
            <a:off x="480945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8F9C1E6-2D98-4212-BA4E-7484EDA61191}"/>
              </a:ext>
            </a:extLst>
          </p:cNvPr>
          <p:cNvSpPr/>
          <p:nvPr/>
        </p:nvSpPr>
        <p:spPr>
          <a:xfrm>
            <a:off x="520101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48FAE82-0419-42C3-B59C-33DB28E8E1FA}"/>
              </a:ext>
            </a:extLst>
          </p:cNvPr>
          <p:cNvSpPr/>
          <p:nvPr/>
        </p:nvSpPr>
        <p:spPr>
          <a:xfrm>
            <a:off x="530169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527C871-5E97-4A7E-AD0C-7B258984D16E}"/>
              </a:ext>
            </a:extLst>
          </p:cNvPr>
          <p:cNvSpPr/>
          <p:nvPr/>
        </p:nvSpPr>
        <p:spPr>
          <a:xfrm>
            <a:off x="530169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59A1CE3-65F7-4D46-B1C1-1E20C5633B4C}"/>
              </a:ext>
            </a:extLst>
          </p:cNvPr>
          <p:cNvSpPr/>
          <p:nvPr/>
        </p:nvSpPr>
        <p:spPr>
          <a:xfrm>
            <a:off x="530169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1770312-5AFD-4337-AA14-2E4E1B27416A}"/>
              </a:ext>
            </a:extLst>
          </p:cNvPr>
          <p:cNvSpPr/>
          <p:nvPr/>
        </p:nvSpPr>
        <p:spPr>
          <a:xfrm>
            <a:off x="530169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630EAC-6082-448E-B3F1-5A1DD46F2799}"/>
              </a:ext>
            </a:extLst>
          </p:cNvPr>
          <p:cNvSpPr/>
          <p:nvPr/>
        </p:nvSpPr>
        <p:spPr>
          <a:xfrm>
            <a:off x="530169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F6C2E47-8814-4DC5-8C34-748DB1511794}"/>
              </a:ext>
            </a:extLst>
          </p:cNvPr>
          <p:cNvSpPr/>
          <p:nvPr/>
        </p:nvSpPr>
        <p:spPr>
          <a:xfrm>
            <a:off x="530169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E633BC1-A39D-4FED-BFBF-F337436C5517}"/>
              </a:ext>
            </a:extLst>
          </p:cNvPr>
          <p:cNvSpPr/>
          <p:nvPr/>
        </p:nvSpPr>
        <p:spPr>
          <a:xfrm>
            <a:off x="530169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13740B9-ECC3-43F8-A4FC-F53449F70B8B}"/>
              </a:ext>
            </a:extLst>
          </p:cNvPr>
          <p:cNvSpPr/>
          <p:nvPr/>
        </p:nvSpPr>
        <p:spPr>
          <a:xfrm>
            <a:off x="530169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DB7B157-88C0-4F9B-A2E9-3F3429227A42}"/>
              </a:ext>
            </a:extLst>
          </p:cNvPr>
          <p:cNvSpPr/>
          <p:nvPr/>
        </p:nvSpPr>
        <p:spPr>
          <a:xfrm>
            <a:off x="530169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F6CEFDB-BEAD-459D-91BD-542A4A9EF8FD}"/>
              </a:ext>
            </a:extLst>
          </p:cNvPr>
          <p:cNvSpPr/>
          <p:nvPr/>
        </p:nvSpPr>
        <p:spPr>
          <a:xfrm>
            <a:off x="530169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72C5716-7D75-474A-8CC3-BAEB5C5320C5}"/>
              </a:ext>
            </a:extLst>
          </p:cNvPr>
          <p:cNvCxnSpPr>
            <a:cxnSpLocks/>
            <a:stCxn id="61" idx="3"/>
            <a:endCxn id="100" idx="1"/>
          </p:cNvCxnSpPr>
          <p:nvPr/>
        </p:nvCxnSpPr>
        <p:spPr>
          <a:xfrm flipV="1">
            <a:off x="3861612" y="4389402"/>
            <a:ext cx="847164" cy="75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DDF6F32-3596-419B-84D6-94DF5BC4A640}"/>
              </a:ext>
            </a:extLst>
          </p:cNvPr>
          <p:cNvCxnSpPr>
            <a:cxnSpLocks/>
            <a:stCxn id="28" idx="3"/>
            <a:endCxn id="100" idx="1"/>
          </p:cNvCxnSpPr>
          <p:nvPr/>
        </p:nvCxnSpPr>
        <p:spPr>
          <a:xfrm>
            <a:off x="3961394" y="3434828"/>
            <a:ext cx="747382" cy="954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loud 131">
            <a:extLst>
              <a:ext uri="{FF2B5EF4-FFF2-40B4-BE49-F238E27FC236}">
                <a16:creationId xmlns:a16="http://schemas.microsoft.com/office/drawing/2014/main" id="{675E4DFE-D236-48A2-A0C8-C4D637850047}"/>
              </a:ext>
            </a:extLst>
          </p:cNvPr>
          <p:cNvSpPr/>
          <p:nvPr/>
        </p:nvSpPr>
        <p:spPr>
          <a:xfrm>
            <a:off x="706680" y="229594"/>
            <a:ext cx="1146620" cy="8596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Cloud</a:t>
            </a:r>
            <a:endParaRPr lang="en-CA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FA47AC-A6C7-49F0-8F4B-F57646961440}"/>
              </a:ext>
            </a:extLst>
          </p:cNvPr>
          <p:cNvCxnSpPr>
            <a:cxnSpLocks/>
            <a:stCxn id="4" idx="3"/>
            <a:endCxn id="323" idx="0"/>
          </p:cNvCxnSpPr>
          <p:nvPr/>
        </p:nvCxnSpPr>
        <p:spPr>
          <a:xfrm>
            <a:off x="4427222" y="1598754"/>
            <a:ext cx="4006757" cy="25424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C77B1EE-D539-4D70-B6DC-197A0C29C554}"/>
              </a:ext>
            </a:extLst>
          </p:cNvPr>
          <p:cNvCxnSpPr>
            <a:cxnSpLocks/>
            <a:stCxn id="4" idx="2"/>
            <a:endCxn id="28" idx="2"/>
          </p:cNvCxnSpPr>
          <p:nvPr/>
        </p:nvCxnSpPr>
        <p:spPr>
          <a:xfrm>
            <a:off x="3495542" y="2028600"/>
            <a:ext cx="8652" cy="94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/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/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836DEF3-53B8-40D1-A168-7C7B937DB92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1106156" y="2199955"/>
            <a:ext cx="1837173" cy="1489504"/>
          </a:xfrm>
          <a:prstGeom prst="bentConnector3">
            <a:avLst>
              <a:gd name="adj1" fmla="val 31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3CB340B-DF28-4AE7-A6BC-2ABFFF618FF8}"/>
              </a:ext>
            </a:extLst>
          </p:cNvPr>
          <p:cNvCxnSpPr>
            <a:stCxn id="132" idx="1"/>
            <a:endCxn id="157" idx="0"/>
          </p:cNvCxnSpPr>
          <p:nvPr/>
        </p:nvCxnSpPr>
        <p:spPr>
          <a:xfrm>
            <a:off x="1279990" y="1088372"/>
            <a:ext cx="0" cy="243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2A105E1-281E-46EC-854A-24BA47D0EA8B}"/>
              </a:ext>
            </a:extLst>
          </p:cNvPr>
          <p:cNvCxnSpPr>
            <a:stCxn id="157" idx="3"/>
            <a:endCxn id="4" idx="1"/>
          </p:cNvCxnSpPr>
          <p:nvPr/>
        </p:nvCxnSpPr>
        <p:spPr>
          <a:xfrm>
            <a:off x="1776820" y="1597919"/>
            <a:ext cx="787042" cy="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: Top Corners Snipped 189">
            <a:extLst>
              <a:ext uri="{FF2B5EF4-FFF2-40B4-BE49-F238E27FC236}">
                <a16:creationId xmlns:a16="http://schemas.microsoft.com/office/drawing/2014/main" id="{44B673D0-3F1D-4152-B8CE-5240DC5A9FF7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1418B252-2391-4015-BCC4-F4A6A68BC4F2}"/>
              </a:ext>
            </a:extLst>
          </p:cNvPr>
          <p:cNvGrpSpPr/>
          <p:nvPr/>
        </p:nvGrpSpPr>
        <p:grpSpPr>
          <a:xfrm>
            <a:off x="6050187" y="4155213"/>
            <a:ext cx="458502" cy="45850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E22A48-B3E6-4450-8CE3-C07B9E9F9509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515853F8-F248-40FF-8B54-9D3305EEE175}"/>
              </a:ext>
            </a:extLst>
          </p:cNvPr>
          <p:cNvGrpSpPr/>
          <p:nvPr/>
        </p:nvGrpSpPr>
        <p:grpSpPr>
          <a:xfrm>
            <a:off x="6935154" y="3925219"/>
            <a:ext cx="868680" cy="919879"/>
            <a:chOff x="7548168" y="3724578"/>
            <a:chExt cx="1089126" cy="1153318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4ED3A97-83F2-45C2-B177-3F389A19FD77}"/>
                </a:ext>
              </a:extLst>
            </p:cNvPr>
            <p:cNvSpPr/>
            <p:nvPr/>
          </p:nvSpPr>
          <p:spPr>
            <a:xfrm rot="16200000">
              <a:off x="7603022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2926120-5FFE-4E17-A150-77C91A1531AD}"/>
                </a:ext>
              </a:extLst>
            </p:cNvPr>
            <p:cNvSpPr/>
            <p:nvPr/>
          </p:nvSpPr>
          <p:spPr>
            <a:xfrm rot="16200000">
              <a:off x="7780486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A15CFC4-38D2-4673-8BBB-70568EAF67E9}"/>
                </a:ext>
              </a:extLst>
            </p:cNvPr>
            <p:cNvSpPr/>
            <p:nvPr/>
          </p:nvSpPr>
          <p:spPr>
            <a:xfrm rot="16200000">
              <a:off x="7957951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0548F30-38F7-4F98-96B5-156293AD3782}"/>
                </a:ext>
              </a:extLst>
            </p:cNvPr>
            <p:cNvSpPr/>
            <p:nvPr/>
          </p:nvSpPr>
          <p:spPr>
            <a:xfrm rot="16200000">
              <a:off x="8135415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ACF5036A-5D9E-4475-9197-92A4EF5041B2}"/>
                </a:ext>
              </a:extLst>
            </p:cNvPr>
            <p:cNvSpPr/>
            <p:nvPr/>
          </p:nvSpPr>
          <p:spPr>
            <a:xfrm rot="16200000">
              <a:off x="8312880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298A035-F219-4122-BDE9-AD09D15A50C5}"/>
                </a:ext>
              </a:extLst>
            </p:cNvPr>
            <p:cNvSpPr/>
            <p:nvPr/>
          </p:nvSpPr>
          <p:spPr>
            <a:xfrm rot="16200000">
              <a:off x="8490345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43176901-43E7-4B56-A5DC-E25130D594F8}"/>
                </a:ext>
              </a:extLst>
            </p:cNvPr>
            <p:cNvSpPr/>
            <p:nvPr/>
          </p:nvSpPr>
          <p:spPr>
            <a:xfrm>
              <a:off x="7548168" y="372457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7C0158F-CEEF-45F1-976E-B3DC64FA69E0}"/>
                </a:ext>
              </a:extLst>
            </p:cNvPr>
            <p:cNvSpPr/>
            <p:nvPr/>
          </p:nvSpPr>
          <p:spPr>
            <a:xfrm rot="16200000">
              <a:off x="7603022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815D5B4-7C84-4B05-B4A4-5E7F56E7BBCC}"/>
                </a:ext>
              </a:extLst>
            </p:cNvPr>
            <p:cNvSpPr/>
            <p:nvPr/>
          </p:nvSpPr>
          <p:spPr>
            <a:xfrm rot="16200000">
              <a:off x="7780486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59E9028-A2ED-47B3-9D74-D2278999FA1E}"/>
                </a:ext>
              </a:extLst>
            </p:cNvPr>
            <p:cNvSpPr/>
            <p:nvPr/>
          </p:nvSpPr>
          <p:spPr>
            <a:xfrm rot="16200000">
              <a:off x="7957951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CF037CF-5DC3-4EC9-B31F-4CAAA31DDFA5}"/>
                </a:ext>
              </a:extLst>
            </p:cNvPr>
            <p:cNvSpPr/>
            <p:nvPr/>
          </p:nvSpPr>
          <p:spPr>
            <a:xfrm rot="16200000">
              <a:off x="8135415" y="396564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0E22BDC-BDE7-43D1-8D06-931158AEF777}"/>
                </a:ext>
              </a:extLst>
            </p:cNvPr>
            <p:cNvSpPr/>
            <p:nvPr/>
          </p:nvSpPr>
          <p:spPr>
            <a:xfrm rot="16200000">
              <a:off x="8312880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FDF846F-8921-4624-BC24-7732991461EF}"/>
                </a:ext>
              </a:extLst>
            </p:cNvPr>
            <p:cNvSpPr/>
            <p:nvPr/>
          </p:nvSpPr>
          <p:spPr>
            <a:xfrm rot="16200000">
              <a:off x="8490345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269380C-3A79-4B48-9B16-E57CF418B572}"/>
                </a:ext>
              </a:extLst>
            </p:cNvPr>
            <p:cNvSpPr/>
            <p:nvPr/>
          </p:nvSpPr>
          <p:spPr>
            <a:xfrm>
              <a:off x="7548168" y="391695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A9D8F8-5B39-4E50-881A-0E97BAF6BCAB}"/>
                </a:ext>
              </a:extLst>
            </p:cNvPr>
            <p:cNvSpPr/>
            <p:nvPr/>
          </p:nvSpPr>
          <p:spPr>
            <a:xfrm rot="16200000">
              <a:off x="7603022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7C10E4A-6DAC-4ADB-B5B6-15B3A63D7B99}"/>
                </a:ext>
              </a:extLst>
            </p:cNvPr>
            <p:cNvSpPr/>
            <p:nvPr/>
          </p:nvSpPr>
          <p:spPr>
            <a:xfrm rot="16200000">
              <a:off x="7780486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2E27E59-6FA2-4374-A260-CEA16ACEA9CC}"/>
                </a:ext>
              </a:extLst>
            </p:cNvPr>
            <p:cNvSpPr/>
            <p:nvPr/>
          </p:nvSpPr>
          <p:spPr>
            <a:xfrm rot="16200000">
              <a:off x="7957951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EB01CF3-DCFC-443D-AC49-8EEA918BAEC9}"/>
                </a:ext>
              </a:extLst>
            </p:cNvPr>
            <p:cNvSpPr/>
            <p:nvPr/>
          </p:nvSpPr>
          <p:spPr>
            <a:xfrm rot="16200000">
              <a:off x="813541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D7BE1AD-D0AE-48AF-B1EA-6742BF04E5CC}"/>
                </a:ext>
              </a:extLst>
            </p:cNvPr>
            <p:cNvSpPr/>
            <p:nvPr/>
          </p:nvSpPr>
          <p:spPr>
            <a:xfrm rot="16200000">
              <a:off x="8312880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510BF-2A9D-4C8E-B9B7-CE04030E34D5}"/>
                </a:ext>
              </a:extLst>
            </p:cNvPr>
            <p:cNvSpPr/>
            <p:nvPr/>
          </p:nvSpPr>
          <p:spPr>
            <a:xfrm rot="16200000">
              <a:off x="849034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05984BB-7410-4104-A2A6-30A3B8D20F6C}"/>
                </a:ext>
              </a:extLst>
            </p:cNvPr>
            <p:cNvSpPr/>
            <p:nvPr/>
          </p:nvSpPr>
          <p:spPr>
            <a:xfrm>
              <a:off x="7548168" y="410898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3DC40BCB-12BA-44FE-995E-9997E6EC55A4}"/>
                </a:ext>
              </a:extLst>
            </p:cNvPr>
            <p:cNvSpPr/>
            <p:nvPr/>
          </p:nvSpPr>
          <p:spPr>
            <a:xfrm rot="16200000">
              <a:off x="7603022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CFD0901-FB26-40A6-AED1-812F99155495}"/>
                </a:ext>
              </a:extLst>
            </p:cNvPr>
            <p:cNvSpPr/>
            <p:nvPr/>
          </p:nvSpPr>
          <p:spPr>
            <a:xfrm rot="16200000">
              <a:off x="7780486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F97C256-A40E-4D94-9F14-C550DF31DB23}"/>
                </a:ext>
              </a:extLst>
            </p:cNvPr>
            <p:cNvSpPr/>
            <p:nvPr/>
          </p:nvSpPr>
          <p:spPr>
            <a:xfrm rot="16200000">
              <a:off x="7957951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5E237D47-BA86-426D-99BD-FF58D189F6CE}"/>
                </a:ext>
              </a:extLst>
            </p:cNvPr>
            <p:cNvSpPr/>
            <p:nvPr/>
          </p:nvSpPr>
          <p:spPr>
            <a:xfrm rot="16200000">
              <a:off x="813541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C4509D4-1C8A-49DE-8A4C-FFF2E123C773}"/>
                </a:ext>
              </a:extLst>
            </p:cNvPr>
            <p:cNvSpPr/>
            <p:nvPr/>
          </p:nvSpPr>
          <p:spPr>
            <a:xfrm rot="16200000">
              <a:off x="8312880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6B2F3F72-4C57-4F23-8368-99DB07277460}"/>
                </a:ext>
              </a:extLst>
            </p:cNvPr>
            <p:cNvSpPr/>
            <p:nvPr/>
          </p:nvSpPr>
          <p:spPr>
            <a:xfrm rot="16200000">
              <a:off x="849034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176F3B0-A243-420F-940E-5344554C2272}"/>
                </a:ext>
              </a:extLst>
            </p:cNvPr>
            <p:cNvSpPr/>
            <p:nvPr/>
          </p:nvSpPr>
          <p:spPr>
            <a:xfrm>
              <a:off x="7548168" y="430136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C5F0C03-A935-4BF6-BD1B-0C9F3EA912AA}"/>
                </a:ext>
              </a:extLst>
            </p:cNvPr>
            <p:cNvSpPr/>
            <p:nvPr/>
          </p:nvSpPr>
          <p:spPr>
            <a:xfrm rot="16200000">
              <a:off x="7603022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4B2342A-456F-4994-A7FE-ADA32D1BE44B}"/>
                </a:ext>
              </a:extLst>
            </p:cNvPr>
            <p:cNvSpPr/>
            <p:nvPr/>
          </p:nvSpPr>
          <p:spPr>
            <a:xfrm rot="16200000">
              <a:off x="7780486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E7BB289-29D0-4981-ACC6-621C77A28F39}"/>
                </a:ext>
              </a:extLst>
            </p:cNvPr>
            <p:cNvSpPr/>
            <p:nvPr/>
          </p:nvSpPr>
          <p:spPr>
            <a:xfrm rot="16200000">
              <a:off x="7957951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409AA79-D7C4-4ED5-BA63-5EC7E753F049}"/>
                </a:ext>
              </a:extLst>
            </p:cNvPr>
            <p:cNvSpPr/>
            <p:nvPr/>
          </p:nvSpPr>
          <p:spPr>
            <a:xfrm rot="16200000">
              <a:off x="813541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6860C16-4001-4762-B77B-A660C7F64F2A}"/>
                </a:ext>
              </a:extLst>
            </p:cNvPr>
            <p:cNvSpPr/>
            <p:nvPr/>
          </p:nvSpPr>
          <p:spPr>
            <a:xfrm rot="16200000">
              <a:off x="8312880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E3BAAF6-2B45-4690-BFB9-3853265C1B4B}"/>
                </a:ext>
              </a:extLst>
            </p:cNvPr>
            <p:cNvSpPr/>
            <p:nvPr/>
          </p:nvSpPr>
          <p:spPr>
            <a:xfrm rot="16200000">
              <a:off x="849034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97AD78E-74DB-4A0B-8071-BB553D92F885}"/>
                </a:ext>
              </a:extLst>
            </p:cNvPr>
            <p:cNvSpPr/>
            <p:nvPr/>
          </p:nvSpPr>
          <p:spPr>
            <a:xfrm>
              <a:off x="7548168" y="449326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0A39AE8-CACA-4564-AEFF-EBAA5A4C8789}"/>
                </a:ext>
              </a:extLst>
            </p:cNvPr>
            <p:cNvSpPr/>
            <p:nvPr/>
          </p:nvSpPr>
          <p:spPr>
            <a:xfrm rot="16200000">
              <a:off x="7603022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A7B2C4C-2549-4F2B-A2F9-AFD9AB9049DF}"/>
                </a:ext>
              </a:extLst>
            </p:cNvPr>
            <p:cNvSpPr/>
            <p:nvPr/>
          </p:nvSpPr>
          <p:spPr>
            <a:xfrm rot="16200000">
              <a:off x="7780486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DD695BD-DDD5-4811-BD94-5EF9A21BDEEB}"/>
                </a:ext>
              </a:extLst>
            </p:cNvPr>
            <p:cNvSpPr/>
            <p:nvPr/>
          </p:nvSpPr>
          <p:spPr>
            <a:xfrm rot="16200000">
              <a:off x="7957951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7060B07A-CC03-473F-9958-DDD908624CF7}"/>
                </a:ext>
              </a:extLst>
            </p:cNvPr>
            <p:cNvSpPr/>
            <p:nvPr/>
          </p:nvSpPr>
          <p:spPr>
            <a:xfrm rot="16200000">
              <a:off x="813541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5D0F12D-68FC-4ABC-B681-B2D756E25BED}"/>
                </a:ext>
              </a:extLst>
            </p:cNvPr>
            <p:cNvSpPr/>
            <p:nvPr/>
          </p:nvSpPr>
          <p:spPr>
            <a:xfrm rot="16200000">
              <a:off x="8312880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C79BFD6-4ACB-40E8-921C-4F79D85AC274}"/>
                </a:ext>
              </a:extLst>
            </p:cNvPr>
            <p:cNvSpPr/>
            <p:nvPr/>
          </p:nvSpPr>
          <p:spPr>
            <a:xfrm rot="16200000">
              <a:off x="849034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DC8FF91-4AC1-4074-9C9E-585465E10A7A}"/>
                </a:ext>
              </a:extLst>
            </p:cNvPr>
            <p:cNvSpPr/>
            <p:nvPr/>
          </p:nvSpPr>
          <p:spPr>
            <a:xfrm>
              <a:off x="7548168" y="468564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94A176B-9DB3-42D9-8EF3-F6982FB05772}"/>
              </a:ext>
            </a:extLst>
          </p:cNvPr>
          <p:cNvCxnSpPr>
            <a:cxnSpLocks/>
            <a:stCxn id="323" idx="3"/>
          </p:cNvCxnSpPr>
          <p:nvPr/>
        </p:nvCxnSpPr>
        <p:spPr>
          <a:xfrm>
            <a:off x="8673892" y="4381075"/>
            <a:ext cx="2505681" cy="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4B289407-CDB6-4E60-95D5-221E5ADAE21F}"/>
              </a:ext>
            </a:extLst>
          </p:cNvPr>
          <p:cNvGrpSpPr/>
          <p:nvPr/>
        </p:nvGrpSpPr>
        <p:grpSpPr>
          <a:xfrm rot="5400000">
            <a:off x="9731468" y="2709002"/>
            <a:ext cx="366070" cy="1538992"/>
            <a:chOff x="8709505" y="4378404"/>
            <a:chExt cx="366070" cy="1538992"/>
          </a:xfrm>
        </p:grpSpPr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EF49B5FB-B5E0-40BF-9550-F2F911E15693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13AFD45-0C90-47D2-9118-6698E6423D1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8F18AD30-19F8-495C-9D89-53210E976A87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C0D95AB8-D882-4484-9C9F-8E5348A4062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940F8C5A-1233-480D-B53E-8CA269871645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B5778847-55DC-48AB-8C52-68F4983814CF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94CC5781-D4ED-4BE8-AAD8-78D61C1E1067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3AC6955-0B9F-4DB3-AF73-B09008850FC5}"/>
              </a:ext>
            </a:extLst>
          </p:cNvPr>
          <p:cNvGrpSpPr/>
          <p:nvPr/>
        </p:nvGrpSpPr>
        <p:grpSpPr>
          <a:xfrm rot="5400000">
            <a:off x="9731468" y="3073364"/>
            <a:ext cx="366070" cy="1538992"/>
            <a:chOff x="8709505" y="4378404"/>
            <a:chExt cx="366070" cy="1538992"/>
          </a:xfrm>
        </p:grpSpPr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AFE6D255-0BFA-4F1F-BF01-26BA24A0B089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AAEDFA8-FB4E-4C00-83A2-A7CE4F4045A4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37036699-CA4B-475C-8EF3-8619AE30B34E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D2F4B52-24DD-4273-9CC2-A74BB0B3F1C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D833A948-7C74-4DD9-9967-0698548D145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1C084BF-BAA6-442C-BDCB-4238E834B3C0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E932A936-4256-49C9-9596-1E5A21ADB2A2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AE34B49-BDF5-4219-932A-A0C995C6D7B5}"/>
              </a:ext>
            </a:extLst>
          </p:cNvPr>
          <p:cNvGrpSpPr/>
          <p:nvPr/>
        </p:nvGrpSpPr>
        <p:grpSpPr>
          <a:xfrm rot="5400000">
            <a:off x="9731468" y="3437726"/>
            <a:ext cx="366070" cy="1538992"/>
            <a:chOff x="8709505" y="4378404"/>
            <a:chExt cx="366070" cy="1538992"/>
          </a:xfrm>
        </p:grpSpPr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57C1D49E-FADB-4280-ABBF-D24535795F3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4D3C459-A020-4EAF-B25B-DD97703FC902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CEC66B2-D69B-4B70-952D-7A0DD2000451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1B16FB3-C2E5-4082-A8AF-1638CC38FA73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BDBA104E-F3A2-4B8D-A58A-B49F44F5213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8BA3D681-6D31-4CC7-BFC2-6E8CC2B21332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3DD30A6-A5ED-478A-AB01-2EEB094D73FA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B34E723-07A8-4F1A-9513-345A7E7B0A08}"/>
              </a:ext>
            </a:extLst>
          </p:cNvPr>
          <p:cNvGrpSpPr/>
          <p:nvPr/>
        </p:nvGrpSpPr>
        <p:grpSpPr>
          <a:xfrm rot="5400000">
            <a:off x="9731468" y="3802088"/>
            <a:ext cx="366070" cy="1538992"/>
            <a:chOff x="8709505" y="4378404"/>
            <a:chExt cx="366070" cy="1538992"/>
          </a:xfrm>
          <a:noFill/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B5C77631-8193-4296-9270-D9719A8335F5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C295BC5E-2310-479C-968C-AB2918D4DC3C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1DFD2C9-3F60-47D5-A96E-EF3AF56973F0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AD45EDB2-7C63-4D6E-9C93-594DF6B6CEAD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88916E4-8E89-4FF5-B0BF-5A2EF91EC0F9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A532D9E9-9166-4855-A121-E63E06E2F683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261C476-9AD9-4396-AF83-5F880D7F0903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16F3929-12C8-4EFF-9EF8-07ED5BF4A430}"/>
              </a:ext>
            </a:extLst>
          </p:cNvPr>
          <p:cNvGrpSpPr/>
          <p:nvPr/>
        </p:nvGrpSpPr>
        <p:grpSpPr>
          <a:xfrm rot="5400000">
            <a:off x="9731468" y="4166450"/>
            <a:ext cx="366070" cy="1538992"/>
            <a:chOff x="8709505" y="4378404"/>
            <a:chExt cx="366070" cy="1538992"/>
          </a:xfrm>
          <a:noFill/>
        </p:grpSpPr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429E971E-6911-48F5-AAB5-5E5AE559E241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D9F5872-003C-4F92-B1B7-75772690617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9A4CD0FF-242A-4E72-B3CF-7CF7756453B9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6A90F68-C5CA-487B-9C53-BB264D86BACC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81CEA0D-C359-47F5-A60F-5A1B3DC91DD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6346A62-187D-410E-8980-83BA3199CEB9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E68C1C6-BFD0-4955-BF6C-4800BBC89576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2E23A99-3FFD-467C-B60B-B399A4A0C327}"/>
              </a:ext>
            </a:extLst>
          </p:cNvPr>
          <p:cNvGrpSpPr/>
          <p:nvPr/>
        </p:nvGrpSpPr>
        <p:grpSpPr>
          <a:xfrm rot="5400000">
            <a:off x="9731468" y="4530810"/>
            <a:ext cx="366070" cy="1538992"/>
            <a:chOff x="8709505" y="4378404"/>
            <a:chExt cx="366070" cy="1538992"/>
          </a:xfrm>
          <a:noFill/>
        </p:grpSpPr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B983075F-7F7C-4855-8999-5FEB32A584F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285F5412-E3BB-4E15-BF4C-609884F449F7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46C3E8F-F461-41DE-A2BA-29C71681A59A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69D3175C-894B-422D-A974-ADAAC682F1C5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F63FA08-F279-4399-865E-EE4FD9EAAC8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6796052E-BBAE-4134-8C99-D091BCE61EE1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944DA466-551F-4912-A6D0-FFCDBB505661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sp>
        <p:nvSpPr>
          <p:cNvPr id="313" name="Rectangle: Rounded Corners 312">
            <a:extLst>
              <a:ext uri="{FF2B5EF4-FFF2-40B4-BE49-F238E27FC236}">
                <a16:creationId xmlns:a16="http://schemas.microsoft.com/office/drawing/2014/main" id="{273D2055-DB8F-46AE-8103-E1022D2519C0}"/>
              </a:ext>
            </a:extLst>
          </p:cNvPr>
          <p:cNvSpPr/>
          <p:nvPr/>
        </p:nvSpPr>
        <p:spPr>
          <a:xfrm>
            <a:off x="11179573" y="4262606"/>
            <a:ext cx="229694" cy="22969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C1A750CE-0875-4660-B43B-2DF0C7410BE7}"/>
              </a:ext>
            </a:extLst>
          </p:cNvPr>
          <p:cNvSpPr/>
          <p:nvPr/>
        </p:nvSpPr>
        <p:spPr>
          <a:xfrm>
            <a:off x="8194066" y="4141164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/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3049C4C1-9846-4544-BB33-7F20A9C17777}"/>
              </a:ext>
            </a:extLst>
          </p:cNvPr>
          <p:cNvCxnSpPr>
            <a:cxnSpLocks/>
            <a:endCxn id="136" idx="3"/>
          </p:cNvCxnSpPr>
          <p:nvPr/>
        </p:nvCxnSpPr>
        <p:spPr>
          <a:xfrm flipH="1">
            <a:off x="6508689" y="4382769"/>
            <a:ext cx="1694088" cy="16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6D66265C-6B32-4316-8F44-DC9F7CD8677A}"/>
              </a:ext>
            </a:extLst>
          </p:cNvPr>
          <p:cNvCxnSpPr>
            <a:cxnSpLocks/>
          </p:cNvCxnSpPr>
          <p:nvPr/>
        </p:nvCxnSpPr>
        <p:spPr>
          <a:xfrm flipV="1">
            <a:off x="3861612" y="4389403"/>
            <a:ext cx="847164" cy="7584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0D248EC1-44AF-4481-9201-3ACE7CEA1F04}"/>
              </a:ext>
            </a:extLst>
          </p:cNvPr>
          <p:cNvCxnSpPr>
            <a:cxnSpLocks/>
          </p:cNvCxnSpPr>
          <p:nvPr/>
        </p:nvCxnSpPr>
        <p:spPr>
          <a:xfrm>
            <a:off x="3961394" y="3434829"/>
            <a:ext cx="747382" cy="954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134">
            <a:extLst>
              <a:ext uri="{FF2B5EF4-FFF2-40B4-BE49-F238E27FC236}">
                <a16:creationId xmlns:a16="http://schemas.microsoft.com/office/drawing/2014/main" id="{D29C3339-9C1E-4091-88B9-172AD28CFB27}"/>
              </a:ext>
            </a:extLst>
          </p:cNvPr>
          <p:cNvCxnSpPr>
            <a:cxnSpLocks/>
            <a:endCxn id="323" idx="0"/>
          </p:cNvCxnSpPr>
          <p:nvPr/>
        </p:nvCxnSpPr>
        <p:spPr>
          <a:xfrm>
            <a:off x="4427222" y="1598755"/>
            <a:ext cx="4006757" cy="254240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4E199038-4351-4C3E-8E1C-8CA80BA4DACF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171">
            <a:extLst>
              <a:ext uri="{FF2B5EF4-FFF2-40B4-BE49-F238E27FC236}">
                <a16:creationId xmlns:a16="http://schemas.microsoft.com/office/drawing/2014/main" id="{D0951F89-E6B9-4B08-A855-6BECC2CF6242}"/>
              </a:ext>
            </a:extLst>
          </p:cNvPr>
          <p:cNvCxnSpPr>
            <a:cxnSpLocks/>
          </p:cNvCxnSpPr>
          <p:nvPr/>
        </p:nvCxnSpPr>
        <p:spPr>
          <a:xfrm rot="5400000">
            <a:off x="1106156" y="2199956"/>
            <a:ext cx="1837173" cy="1489504"/>
          </a:xfrm>
          <a:prstGeom prst="bentConnector3">
            <a:avLst>
              <a:gd name="adj1" fmla="val 311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BEAFFB9-9C51-4D34-9D7D-1F3ADCDF03DA}"/>
              </a:ext>
            </a:extLst>
          </p:cNvPr>
          <p:cNvCxnSpPr>
            <a:cxnSpLocks/>
          </p:cNvCxnSpPr>
          <p:nvPr/>
        </p:nvCxnSpPr>
        <p:spPr>
          <a:xfrm>
            <a:off x="8673892" y="4388550"/>
            <a:ext cx="25056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A8ECE4E-CA6A-4188-BD13-23247858BF51}"/>
              </a:ext>
            </a:extLst>
          </p:cNvPr>
          <p:cNvCxnSpPr>
            <a:stCxn id="48" idx="3"/>
            <a:endCxn id="61" idx="1"/>
          </p:cNvCxnSpPr>
          <p:nvPr/>
        </p:nvCxnSpPr>
        <p:spPr>
          <a:xfrm>
            <a:off x="3369373" y="5147900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4E26AC6-419C-4545-87EF-89666424C396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>
            <a:off x="2877133" y="5147900"/>
            <a:ext cx="1261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D25599B-6B41-44F3-8B6F-7F62DA9E7F8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9345" y="4077395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A63DCC8-E022-4AE0-9B9C-07F95A1E38CE}"/>
              </a:ext>
            </a:extLst>
          </p:cNvPr>
          <p:cNvCxnSpPr>
            <a:cxnSpLocks/>
            <a:stCxn id="113" idx="3"/>
            <a:endCxn id="136" idx="1"/>
          </p:cNvCxnSpPr>
          <p:nvPr/>
        </p:nvCxnSpPr>
        <p:spPr>
          <a:xfrm flipV="1">
            <a:off x="5567086" y="4384463"/>
            <a:ext cx="483101" cy="49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FEC1DAC1-26A1-4607-A6E3-114BBB4649B4}"/>
              </a:ext>
            </a:extLst>
          </p:cNvPr>
          <p:cNvCxnSpPr>
            <a:cxnSpLocks/>
          </p:cNvCxnSpPr>
          <p:nvPr/>
        </p:nvCxnSpPr>
        <p:spPr>
          <a:xfrm>
            <a:off x="1989345" y="4953243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67F44CB-07E4-462B-BDA8-9BA8B112162D}"/>
              </a:ext>
            </a:extLst>
          </p:cNvPr>
          <p:cNvCxnSpPr>
            <a:cxnSpLocks/>
          </p:cNvCxnSpPr>
          <p:nvPr/>
        </p:nvCxnSpPr>
        <p:spPr>
          <a:xfrm>
            <a:off x="1989345" y="5375620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57D039A-9607-4FB7-98CF-30C9C9DB6BDD}"/>
              </a:ext>
            </a:extLst>
          </p:cNvPr>
          <p:cNvCxnSpPr>
            <a:cxnSpLocks/>
          </p:cNvCxnSpPr>
          <p:nvPr/>
        </p:nvCxnSpPr>
        <p:spPr>
          <a:xfrm>
            <a:off x="1989345" y="5819170"/>
            <a:ext cx="51880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A373DDD-A192-4F46-B7E3-F1216FB97607}"/>
              </a:ext>
            </a:extLst>
          </p:cNvPr>
          <p:cNvCxnSpPr>
            <a:cxnSpLocks/>
          </p:cNvCxnSpPr>
          <p:nvPr/>
        </p:nvCxnSpPr>
        <p:spPr>
          <a:xfrm>
            <a:off x="1989345" y="6241547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0AF50FDE-8D18-493F-8798-5F4A2E5AC2D4}"/>
              </a:ext>
            </a:extLst>
          </p:cNvPr>
          <p:cNvCxnSpPr>
            <a:cxnSpLocks/>
          </p:cNvCxnSpPr>
          <p:nvPr/>
        </p:nvCxnSpPr>
        <p:spPr>
          <a:xfrm>
            <a:off x="1989345" y="4499772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A103A63E-6463-47D7-BDC7-C655DA4A77C4}"/>
              </a:ext>
            </a:extLst>
          </p:cNvPr>
          <p:cNvCxnSpPr/>
          <p:nvPr/>
        </p:nvCxnSpPr>
        <p:spPr>
          <a:xfrm>
            <a:off x="5074846" y="4377452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F1CBC0F-B01D-472E-88FE-0B07B8DB063E}"/>
              </a:ext>
            </a:extLst>
          </p:cNvPr>
          <p:cNvSpPr/>
          <p:nvPr/>
        </p:nvSpPr>
        <p:spPr>
          <a:xfrm>
            <a:off x="6935949" y="4389403"/>
            <a:ext cx="867886" cy="455695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A35012-082B-42ED-9A6B-1FA7DA71A548}"/>
              </a:ext>
            </a:extLst>
          </p:cNvPr>
          <p:cNvGrpSpPr/>
          <p:nvPr/>
        </p:nvGrpSpPr>
        <p:grpSpPr>
          <a:xfrm>
            <a:off x="6934962" y="4382077"/>
            <a:ext cx="873827" cy="468101"/>
            <a:chOff x="6934962" y="4382077"/>
            <a:chExt cx="873827" cy="46810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9BD906E-DF7A-437A-9D37-F07B37E3C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54" y="4384323"/>
              <a:ext cx="272752" cy="272753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320223D-FEC7-4349-BB35-93ED155FC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775" y="4382077"/>
              <a:ext cx="87120" cy="87119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AA266D0-0EE1-42A4-90FA-4CDE5ABEAD1A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 flipV="1">
              <a:off x="6934962" y="4389403"/>
              <a:ext cx="434930" cy="45529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648E45E-EF68-4969-B222-4FE8CE202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1411" y="4384812"/>
              <a:ext cx="460324" cy="460325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75F6633-35CB-4363-87A3-AB5AFD104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1427" y="4395960"/>
              <a:ext cx="454217" cy="454218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DB1967F-8766-4FE8-A5EC-72FACEAC4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9140" y="4514624"/>
              <a:ext cx="329649" cy="32965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A7840C7-A9BC-4ECB-81B1-C3524F01D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597" y="4707977"/>
              <a:ext cx="141258" cy="141257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/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EF6B6B-CDB4-4CC5-B1FC-9F97D6D75CBE}"/>
              </a:ext>
            </a:extLst>
          </p:cNvPr>
          <p:cNvSpPr txBox="1"/>
          <p:nvPr/>
        </p:nvSpPr>
        <p:spPr>
          <a:xfrm>
            <a:off x="570636" y="6485866"/>
            <a:ext cx="380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Feature Network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CE1D51A-92C9-4269-8A33-8F3DD7E809A0}"/>
              </a:ext>
            </a:extLst>
          </p:cNvPr>
          <p:cNvSpPr txBox="1"/>
          <p:nvPr/>
        </p:nvSpPr>
        <p:spPr>
          <a:xfrm>
            <a:off x="4427222" y="6506723"/>
            <a:ext cx="7106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Energy Network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6A660FF-1DD7-467E-95E7-D370AB9D4745}"/>
              </a:ext>
            </a:extLst>
          </p:cNvPr>
          <p:cNvCxnSpPr>
            <a:cxnSpLocks/>
          </p:cNvCxnSpPr>
          <p:nvPr/>
        </p:nvCxnSpPr>
        <p:spPr>
          <a:xfrm>
            <a:off x="4375084" y="6418866"/>
            <a:ext cx="0" cy="439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/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Rectangle: Top Corners Snipped 206">
            <a:extLst>
              <a:ext uri="{FF2B5EF4-FFF2-40B4-BE49-F238E27FC236}">
                <a16:creationId xmlns:a16="http://schemas.microsoft.com/office/drawing/2014/main" id="{852FA4D0-5070-465B-8B3C-0D08F41F986E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3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E093FDE-950E-4EC5-8805-A049C1F7699B}"/>
              </a:ext>
            </a:extLst>
          </p:cNvPr>
          <p:cNvCxnSpPr>
            <a:cxnSpLocks/>
          </p:cNvCxnSpPr>
          <p:nvPr/>
        </p:nvCxnSpPr>
        <p:spPr>
          <a:xfrm>
            <a:off x="3495542" y="2028602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/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Rectangle: Top Corners Snipped 209">
            <a:extLst>
              <a:ext uri="{FF2B5EF4-FFF2-40B4-BE49-F238E27FC236}">
                <a16:creationId xmlns:a16="http://schemas.microsoft.com/office/drawing/2014/main" id="{EE52474B-548C-462F-8F9D-E40A1125EA9A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4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CAE767C-DDB3-4C37-8F38-5B22CA614066}"/>
              </a:ext>
            </a:extLst>
          </p:cNvPr>
          <p:cNvCxnSpPr>
            <a:cxnSpLocks/>
          </p:cNvCxnSpPr>
          <p:nvPr/>
        </p:nvCxnSpPr>
        <p:spPr>
          <a:xfrm>
            <a:off x="3495542" y="2028603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: Top Corners Snipped 219">
            <a:extLst>
              <a:ext uri="{FF2B5EF4-FFF2-40B4-BE49-F238E27FC236}">
                <a16:creationId xmlns:a16="http://schemas.microsoft.com/office/drawing/2014/main" id="{60F5A274-30FE-4B9D-B6CB-52BA4ED1A25E}"/>
              </a:ext>
            </a:extLst>
          </p:cNvPr>
          <p:cNvSpPr/>
          <p:nvPr/>
        </p:nvSpPr>
        <p:spPr>
          <a:xfrm rot="5400000">
            <a:off x="3046573" y="2977625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/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Rectangle: Top Corners Snipped 221">
            <a:extLst>
              <a:ext uri="{FF2B5EF4-FFF2-40B4-BE49-F238E27FC236}">
                <a16:creationId xmlns:a16="http://schemas.microsoft.com/office/drawing/2014/main" id="{0074C33E-1F47-4A21-BE4E-CC73B6CEF94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0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/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Rectangle: Top Corners Snipped 237">
            <a:extLst>
              <a:ext uri="{FF2B5EF4-FFF2-40B4-BE49-F238E27FC236}">
                <a16:creationId xmlns:a16="http://schemas.microsoft.com/office/drawing/2014/main" id="{6E952B54-0504-40D1-97F1-F023BAC045E5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1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Rectangle: Top Corners Snipped 239">
            <a:extLst>
              <a:ext uri="{FF2B5EF4-FFF2-40B4-BE49-F238E27FC236}">
                <a16:creationId xmlns:a16="http://schemas.microsoft.com/office/drawing/2014/main" id="{D37D2357-C3C5-43A0-8EF5-49577DFC36F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8FDF6B4-E52C-484B-9F4C-C8BCF3EA0789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/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/>
                  <a:t>Leaf nodes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algn="ctr"/>
                <a:endParaRPr lang="en-CA" sz="2000" dirty="0"/>
              </a:p>
            </p:txBody>
          </p:sp>
        </mc:Choice>
        <mc:Fallback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blipFill>
                <a:blip r:embed="rId1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08B4695-53E1-407A-82F2-E4D36B6D2213}"/>
              </a:ext>
            </a:extLst>
          </p:cNvPr>
          <p:cNvSpPr/>
          <p:nvPr/>
        </p:nvSpPr>
        <p:spPr>
          <a:xfrm>
            <a:off x="4021350" y="2652942"/>
            <a:ext cx="3991980" cy="338677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Flowchart: Preparation 9">
            <a:extLst>
              <a:ext uri="{FF2B5EF4-FFF2-40B4-BE49-F238E27FC236}">
                <a16:creationId xmlns:a16="http://schemas.microsoft.com/office/drawing/2014/main" id="{7B6A3CFB-EA15-48BD-B432-BC433DCB7CBC}"/>
              </a:ext>
            </a:extLst>
          </p:cNvPr>
          <p:cNvSpPr/>
          <p:nvPr/>
        </p:nvSpPr>
        <p:spPr>
          <a:xfrm>
            <a:off x="5567086" y="2347503"/>
            <a:ext cx="1608306" cy="909694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…</a:t>
            </a:r>
            <a:endParaRPr lang="en-CA" sz="4400" b="1" dirty="0"/>
          </a:p>
        </p:txBody>
      </p:sp>
    </p:spTree>
    <p:extLst>
      <p:ext uri="{BB962C8B-B14F-4D97-AF65-F5344CB8AC3E}">
        <p14:creationId xmlns:p14="http://schemas.microsoft.com/office/powerpoint/2010/main" val="1346655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D1D6E7-1F2E-4C36-BC5C-1C06689AA5A7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858926" y="1470704"/>
            <a:ext cx="2034661" cy="198709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85BEFC-A8F7-47B2-B349-1FC49969E720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2727669" y="3846534"/>
            <a:ext cx="1733219" cy="1692702"/>
          </a:xfrm>
          <a:prstGeom prst="line">
            <a:avLst/>
          </a:prstGeom>
          <a:ln w="19050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B67A9C3-2B3C-4FB0-A1CE-1EE1C813FF9A}"/>
                  </a:ext>
                </a:extLst>
              </p:cNvPr>
              <p:cNvSpPr/>
              <p:nvPr/>
            </p:nvSpPr>
            <p:spPr>
              <a:xfrm>
                <a:off x="4345022" y="3171218"/>
                <a:ext cx="791182" cy="79118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B67A9C3-2B3C-4FB0-A1CE-1EE1C813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022" y="3171218"/>
                <a:ext cx="791182" cy="7911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7D4BA8-1B08-4BFF-A1D1-9CB27E9F6763}"/>
              </a:ext>
            </a:extLst>
          </p:cNvPr>
          <p:cNvCxnSpPr>
            <a:stCxn id="4" idx="0"/>
          </p:cNvCxnSpPr>
          <p:nvPr/>
        </p:nvCxnSpPr>
        <p:spPr>
          <a:xfrm flipV="1">
            <a:off x="4740613" y="564204"/>
            <a:ext cx="596630" cy="2607014"/>
          </a:xfrm>
          <a:prstGeom prst="line">
            <a:avLst/>
          </a:prstGeom>
          <a:ln w="1270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BEEA5F-D133-406C-8B16-635A2DF78685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2833991" y="1524000"/>
            <a:ext cx="1626897" cy="1763084"/>
          </a:xfrm>
          <a:prstGeom prst="line">
            <a:avLst/>
          </a:prstGeom>
          <a:ln w="1270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D84EA8-E150-4908-A991-8AC498D8B076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5136204" y="3171218"/>
            <a:ext cx="4154611" cy="395591"/>
          </a:xfrm>
          <a:prstGeom prst="line">
            <a:avLst/>
          </a:prstGeom>
          <a:ln w="1270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E881BE-B426-4D8F-B232-441ECE58D03F}"/>
              </a:ext>
            </a:extLst>
          </p:cNvPr>
          <p:cNvCxnSpPr>
            <a:cxnSpLocks/>
          </p:cNvCxnSpPr>
          <p:nvPr/>
        </p:nvCxnSpPr>
        <p:spPr>
          <a:xfrm>
            <a:off x="5136204" y="3682675"/>
            <a:ext cx="4328127" cy="646984"/>
          </a:xfrm>
          <a:prstGeom prst="line">
            <a:avLst/>
          </a:prstGeom>
          <a:ln w="1270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2AEA12-BB34-4EC1-A9C9-3EEE591D6163}"/>
              </a:ext>
            </a:extLst>
          </p:cNvPr>
          <p:cNvCxnSpPr>
            <a:cxnSpLocks/>
          </p:cNvCxnSpPr>
          <p:nvPr/>
        </p:nvCxnSpPr>
        <p:spPr>
          <a:xfrm>
            <a:off x="4915711" y="3903169"/>
            <a:ext cx="2603336" cy="2122038"/>
          </a:xfrm>
          <a:prstGeom prst="line">
            <a:avLst/>
          </a:prstGeom>
          <a:ln w="1270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586C98A-3FC5-4AB4-9082-BB0EFF6EB0E0}"/>
                  </a:ext>
                </a:extLst>
              </p:cNvPr>
              <p:cNvSpPr/>
              <p:nvPr/>
            </p:nvSpPr>
            <p:spPr>
              <a:xfrm rot="21350247">
                <a:off x="6350998" y="3227195"/>
                <a:ext cx="916726" cy="32816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dirty="0" smtClean="0"/>
                        <m:t>𝑀</m:t>
                      </m:r>
                      <m:r>
                        <a:rPr lang="en-US" sz="1400" dirty="0" smtClean="0"/>
                        <m:t>(</m:t>
                      </m:r>
                      <m:sSub>
                        <m:sSubPr>
                          <m:ctrlPr>
                            <a:rPr lang="en-US" sz="1400" dirty="0"/>
                          </m:ctrlPr>
                        </m:sSubPr>
                        <m:e>
                          <m:r>
                            <a:rPr lang="en-US" sz="1400" dirty="0"/>
                            <m:t>𝜋</m:t>
                          </m:r>
                        </m:e>
                        <m:sub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dirty="0"/>
                        <m:t>,</m:t>
                      </m:r>
                      <m:sSub>
                        <m:sSubPr>
                          <m:ctrlPr>
                            <a:rPr lang="en-US" sz="1400" dirty="0"/>
                          </m:ctrlPr>
                        </m:sSubPr>
                        <m:e>
                          <m:r>
                            <a:rPr lang="en-US" sz="1400" dirty="0"/>
                            <m:t>𝜋</m:t>
                          </m:r>
                        </m:e>
                        <m:sub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78</m:t>
                          </m:r>
                        </m:sub>
                      </m:sSub>
                      <m:r>
                        <a:rPr lang="en-US" sz="1400" dirty="0"/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586C98A-3FC5-4AB4-9082-BB0EFF6EB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50247">
                <a:off x="6350998" y="3227195"/>
                <a:ext cx="916726" cy="328167"/>
              </a:xfrm>
              <a:prstGeom prst="rect">
                <a:avLst/>
              </a:prstGeom>
              <a:blipFill>
                <a:blip r:embed="rId4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352A0A-342D-4B6E-B77D-2030947ED852}"/>
                  </a:ext>
                </a:extLst>
              </p:cNvPr>
              <p:cNvSpPr/>
              <p:nvPr/>
            </p:nvSpPr>
            <p:spPr>
              <a:xfrm rot="2752284">
                <a:off x="3000173" y="2059654"/>
                <a:ext cx="916726" cy="32816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dirty="0" smtClean="0"/>
                        <m:t>𝑀</m:t>
                      </m:r>
                      <m:r>
                        <a:rPr lang="en-US" sz="1400" dirty="0" smtClean="0"/>
                        <m:t>(</m:t>
                      </m:r>
                      <m:sSub>
                        <m:sSubPr>
                          <m:ctrlPr>
                            <a:rPr lang="en-US" sz="1400" dirty="0"/>
                          </m:ctrlPr>
                        </m:sSubPr>
                        <m:e>
                          <m:r>
                            <a:rPr lang="en-US" sz="1400" dirty="0"/>
                            <m:t>𝜋</m:t>
                          </m:r>
                        </m:e>
                        <m:sub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dirty="0"/>
                        <m:t>,</m:t>
                      </m:r>
                      <m:sSub>
                        <m:sSubPr>
                          <m:ctrlPr>
                            <a:rPr lang="en-US" sz="1400" dirty="0"/>
                          </m:ctrlPr>
                        </m:sSubPr>
                        <m:e>
                          <m:r>
                            <a:rPr lang="en-US" sz="1400" dirty="0"/>
                            <m:t>𝜋</m:t>
                          </m:r>
                        </m:e>
                        <m:sub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dirty="0"/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352A0A-342D-4B6E-B77D-2030947ED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52284">
                <a:off x="3000173" y="2059654"/>
                <a:ext cx="916726" cy="328167"/>
              </a:xfrm>
              <a:prstGeom prst="rect">
                <a:avLst/>
              </a:prstGeom>
              <a:blipFill>
                <a:blip r:embed="rId5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EDE739-9512-4A2A-9D4C-33330C3EAE33}"/>
                  </a:ext>
                </a:extLst>
              </p:cNvPr>
              <p:cNvSpPr/>
              <p:nvPr/>
            </p:nvSpPr>
            <p:spPr>
              <a:xfrm rot="16967176">
                <a:off x="4646587" y="1430297"/>
                <a:ext cx="916726" cy="32816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dirty="0" smtClean="0"/>
                        <m:t>𝑀</m:t>
                      </m:r>
                      <m:r>
                        <a:rPr lang="en-US" sz="1400" dirty="0" smtClean="0"/>
                        <m:t>(</m:t>
                      </m:r>
                      <m:sSub>
                        <m:sSubPr>
                          <m:ctrlPr>
                            <a:rPr lang="en-US" sz="1400" dirty="0"/>
                          </m:ctrlPr>
                        </m:sSubPr>
                        <m:e>
                          <m:r>
                            <a:rPr lang="en-US" sz="1400" dirty="0"/>
                            <m:t>𝜋</m:t>
                          </m:r>
                        </m:e>
                        <m:sub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dirty="0"/>
                        <m:t>,</m:t>
                      </m:r>
                      <m:sSub>
                        <m:sSubPr>
                          <m:ctrlPr>
                            <a:rPr lang="en-US" sz="1400" dirty="0"/>
                          </m:ctrlPr>
                        </m:sSubPr>
                        <m:e>
                          <m:r>
                            <a:rPr lang="en-US" sz="1400" dirty="0"/>
                            <m:t>𝜋</m:t>
                          </m:r>
                        </m:e>
                        <m:sub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1400" dirty="0"/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EDE739-9512-4A2A-9D4C-33330C3EA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967176">
                <a:off x="4646587" y="1430297"/>
                <a:ext cx="916726" cy="328167"/>
              </a:xfrm>
              <a:prstGeom prst="rect">
                <a:avLst/>
              </a:prstGeom>
              <a:blipFill>
                <a:blip r:embed="rId6"/>
                <a:stretch>
                  <a:fillRect r="-1124" b="-6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897CFB-C860-4FE6-A332-A6B8667D909F}"/>
                  </a:ext>
                </a:extLst>
              </p:cNvPr>
              <p:cNvSpPr/>
              <p:nvPr/>
            </p:nvSpPr>
            <p:spPr>
              <a:xfrm rot="498658">
                <a:off x="7060684" y="3842082"/>
                <a:ext cx="916726" cy="32816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dirty="0" smtClean="0"/>
                        <m:t>𝑀</m:t>
                      </m:r>
                      <m:r>
                        <a:rPr lang="en-US" sz="1400" dirty="0" smtClean="0"/>
                        <m:t>(</m:t>
                      </m:r>
                      <m:sSub>
                        <m:sSubPr>
                          <m:ctrlPr>
                            <a:rPr lang="en-US" sz="1400" dirty="0"/>
                          </m:ctrlPr>
                        </m:sSubPr>
                        <m:e>
                          <m:r>
                            <a:rPr lang="en-US" sz="1400" dirty="0"/>
                            <m:t>𝜋</m:t>
                          </m:r>
                        </m:e>
                        <m:sub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dirty="0"/>
                        <m:t>,</m:t>
                      </m:r>
                      <m:sSub>
                        <m:sSubPr>
                          <m:ctrlPr>
                            <a:rPr lang="en-US" sz="1400" dirty="0"/>
                          </m:ctrlPr>
                        </m:sSubPr>
                        <m:e>
                          <m:r>
                            <a:rPr lang="en-US" sz="1400" dirty="0"/>
                            <m:t>𝜋</m:t>
                          </m:r>
                        </m:e>
                        <m:sub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94</m:t>
                          </m:r>
                        </m:sub>
                      </m:sSub>
                      <m:r>
                        <a:rPr lang="en-US" sz="1400" dirty="0"/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897CFB-C860-4FE6-A332-A6B8667D9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8658">
                <a:off x="7060684" y="3842082"/>
                <a:ext cx="916726" cy="328167"/>
              </a:xfrm>
              <a:prstGeom prst="rect">
                <a:avLst/>
              </a:prstGeom>
              <a:blipFill>
                <a:blip r:embed="rId7"/>
                <a:stretch>
                  <a:fillRect l="-625" b="-12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8E5721-3F9E-4B61-A1BE-10889676F2B5}"/>
                  </a:ext>
                </a:extLst>
              </p:cNvPr>
              <p:cNvSpPr/>
              <p:nvPr/>
            </p:nvSpPr>
            <p:spPr>
              <a:xfrm rot="2331956">
                <a:off x="5698687" y="4717645"/>
                <a:ext cx="916726" cy="32816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dirty="0" smtClean="0"/>
                        <m:t>𝑀</m:t>
                      </m:r>
                      <m:r>
                        <a:rPr lang="en-US" sz="1400" dirty="0" smtClean="0"/>
                        <m:t>(</m:t>
                      </m:r>
                      <m:sSub>
                        <m:sSubPr>
                          <m:ctrlPr>
                            <a:rPr lang="en-US" sz="1400" dirty="0"/>
                          </m:ctrlPr>
                        </m:sSubPr>
                        <m:e>
                          <m:r>
                            <a:rPr lang="en-US" sz="1400" dirty="0"/>
                            <m:t>𝜋</m:t>
                          </m:r>
                        </m:e>
                        <m:sub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dirty="0"/>
                        <m:t>,</m:t>
                      </m:r>
                      <m:sSub>
                        <m:sSubPr>
                          <m:ctrlPr>
                            <a:rPr lang="en-US" sz="1400" dirty="0"/>
                          </m:ctrlPr>
                        </m:sSubPr>
                        <m:e>
                          <m:r>
                            <a:rPr lang="en-US" sz="1400" dirty="0"/>
                            <m:t>𝜋</m:t>
                          </m:r>
                        </m:e>
                        <m:sub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127</m:t>
                          </m:r>
                        </m:sub>
                      </m:sSub>
                      <m:r>
                        <a:rPr lang="en-US" sz="1400" dirty="0"/>
                        <m:t>)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8E5721-3F9E-4B61-A1BE-10889676F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31956">
                <a:off x="5698687" y="4717645"/>
                <a:ext cx="916726" cy="328167"/>
              </a:xfrm>
              <a:prstGeom prst="rect">
                <a:avLst/>
              </a:prstGeom>
              <a:blipFill>
                <a:blip r:embed="rId8"/>
                <a:stretch>
                  <a:fillRect l="-1299" b="-2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7184376-9CBE-4600-9FF8-BE598AAA3DFB}"/>
                  </a:ext>
                </a:extLst>
              </p:cNvPr>
              <p:cNvSpPr/>
              <p:nvPr/>
            </p:nvSpPr>
            <p:spPr>
              <a:xfrm rot="2794909">
                <a:off x="6554407" y="1193843"/>
                <a:ext cx="916726" cy="32816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7184376-9CBE-4600-9FF8-BE598AAA3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94909">
                <a:off x="6554407" y="1193843"/>
                <a:ext cx="916726" cy="3281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4303FA30-BF10-4B98-859B-D861ABA4E70C}"/>
              </a:ext>
            </a:extLst>
          </p:cNvPr>
          <p:cNvGrpSpPr/>
          <p:nvPr/>
        </p:nvGrpSpPr>
        <p:grpSpPr>
          <a:xfrm>
            <a:off x="5637498" y="2237897"/>
            <a:ext cx="458502" cy="45850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A5A254A6-F8B6-4301-AA6B-97EE3E10406B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154F3A-E833-44BC-B1FE-4733D617E3E5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723519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5AA03043-5916-4D20-A25C-279E46E538F1}"/>
              </a:ext>
            </a:extLst>
          </p:cNvPr>
          <p:cNvCxnSpPr>
            <a:cxnSpLocks/>
            <a:stCxn id="323" idx="1"/>
            <a:endCxn id="136" idx="3"/>
          </p:cNvCxnSpPr>
          <p:nvPr/>
        </p:nvCxnSpPr>
        <p:spPr>
          <a:xfrm flipH="1">
            <a:off x="6508689" y="4381075"/>
            <a:ext cx="1685377" cy="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606249-9429-4781-92CA-E1CA613915CA}"/>
              </a:ext>
            </a:extLst>
          </p:cNvPr>
          <p:cNvSpPr/>
          <p:nvPr/>
        </p:nvSpPr>
        <p:spPr>
          <a:xfrm>
            <a:off x="2563862" y="1168907"/>
            <a:ext cx="1863360" cy="859693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SuperPoint</a:t>
            </a:r>
            <a:r>
              <a:rPr lang="en-US" dirty="0">
                <a:solidFill>
                  <a:schemeClr val="tx1"/>
                </a:solidFill>
              </a:rPr>
              <a:t> Set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/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/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/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/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/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/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Top Corners Snipped 27">
            <a:extLst>
              <a:ext uri="{FF2B5EF4-FFF2-40B4-BE49-F238E27FC236}">
                <a16:creationId xmlns:a16="http://schemas.microsoft.com/office/drawing/2014/main" id="{0548F3C6-2DCB-41F8-A2C6-72B3B665D7DF}"/>
              </a:ext>
            </a:extLst>
          </p:cNvPr>
          <p:cNvSpPr/>
          <p:nvPr/>
        </p:nvSpPr>
        <p:spPr>
          <a:xfrm rot="5400000">
            <a:off x="3046573" y="2977627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1824C9-BD1B-48F8-8467-7EBF9503D2F1}"/>
              </a:ext>
            </a:extLst>
          </p:cNvPr>
          <p:cNvSpPr/>
          <p:nvPr/>
        </p:nvSpPr>
        <p:spPr>
          <a:xfrm>
            <a:off x="2511063" y="3863294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57A540-1A62-47A5-8588-4B352A025328}"/>
              </a:ext>
            </a:extLst>
          </p:cNvPr>
          <p:cNvSpPr/>
          <p:nvPr/>
        </p:nvSpPr>
        <p:spPr>
          <a:xfrm>
            <a:off x="2611739" y="397030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B65295-D059-499B-BC74-230E083A8515}"/>
              </a:ext>
            </a:extLst>
          </p:cNvPr>
          <p:cNvSpPr/>
          <p:nvPr/>
        </p:nvSpPr>
        <p:spPr>
          <a:xfrm>
            <a:off x="2611739" y="421368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1766A1-064C-4C61-9002-D0DA471D55CA}"/>
              </a:ext>
            </a:extLst>
          </p:cNvPr>
          <p:cNvSpPr/>
          <p:nvPr/>
        </p:nvSpPr>
        <p:spPr>
          <a:xfrm>
            <a:off x="2611739" y="445707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3C3B1-C44E-4CA6-9AB6-895A36F78F4E}"/>
              </a:ext>
            </a:extLst>
          </p:cNvPr>
          <p:cNvSpPr/>
          <p:nvPr/>
        </p:nvSpPr>
        <p:spPr>
          <a:xfrm>
            <a:off x="2611739" y="470046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9DB761-C493-4C0E-8578-7D0F17769092}"/>
              </a:ext>
            </a:extLst>
          </p:cNvPr>
          <p:cNvSpPr/>
          <p:nvPr/>
        </p:nvSpPr>
        <p:spPr>
          <a:xfrm>
            <a:off x="2611739" y="494384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C0BB85-107C-4ED6-AE71-EE46A64D919B}"/>
              </a:ext>
            </a:extLst>
          </p:cNvPr>
          <p:cNvSpPr/>
          <p:nvPr/>
        </p:nvSpPr>
        <p:spPr>
          <a:xfrm>
            <a:off x="2611739" y="5187235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31AD83-7401-4587-899E-8BCAA847D290}"/>
              </a:ext>
            </a:extLst>
          </p:cNvPr>
          <p:cNvSpPr/>
          <p:nvPr/>
        </p:nvSpPr>
        <p:spPr>
          <a:xfrm>
            <a:off x="2611739" y="543062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DB7BC6-E3D5-4E23-9EA4-662101DE721B}"/>
              </a:ext>
            </a:extLst>
          </p:cNvPr>
          <p:cNvSpPr/>
          <p:nvPr/>
        </p:nvSpPr>
        <p:spPr>
          <a:xfrm>
            <a:off x="2611739" y="567400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859F19-6468-41F6-A91F-3F4C57D2BE35}"/>
              </a:ext>
            </a:extLst>
          </p:cNvPr>
          <p:cNvSpPr/>
          <p:nvPr/>
        </p:nvSpPr>
        <p:spPr>
          <a:xfrm>
            <a:off x="2611739" y="591739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A00CDB-7E22-4773-96DF-DD77B6623B89}"/>
              </a:ext>
            </a:extLst>
          </p:cNvPr>
          <p:cNvSpPr/>
          <p:nvPr/>
        </p:nvSpPr>
        <p:spPr>
          <a:xfrm>
            <a:off x="2611739" y="616078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3AD4D7-5DC1-498D-9411-C62CEA4DBADE}"/>
              </a:ext>
            </a:extLst>
          </p:cNvPr>
          <p:cNvSpPr/>
          <p:nvPr/>
        </p:nvSpPr>
        <p:spPr>
          <a:xfrm>
            <a:off x="3003303" y="4378404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5F3697B-FC1C-48FD-93F7-ED031BECAB13}"/>
              </a:ext>
            </a:extLst>
          </p:cNvPr>
          <p:cNvSpPr/>
          <p:nvPr/>
        </p:nvSpPr>
        <p:spPr>
          <a:xfrm>
            <a:off x="3103979" y="4457074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BD3F7A-59F5-471A-B9A0-A4F5F3E880BB}"/>
              </a:ext>
            </a:extLst>
          </p:cNvPr>
          <p:cNvSpPr/>
          <p:nvPr/>
        </p:nvSpPr>
        <p:spPr>
          <a:xfrm>
            <a:off x="3103979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D3149B-B3AD-4E81-B0C4-F2122537E070}"/>
              </a:ext>
            </a:extLst>
          </p:cNvPr>
          <p:cNvSpPr/>
          <p:nvPr/>
        </p:nvSpPr>
        <p:spPr>
          <a:xfrm>
            <a:off x="3103979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ABA01A1-B417-4D7F-9F32-64577CD1A431}"/>
              </a:ext>
            </a:extLst>
          </p:cNvPr>
          <p:cNvSpPr/>
          <p:nvPr/>
        </p:nvSpPr>
        <p:spPr>
          <a:xfrm>
            <a:off x="3103979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1E380D-D6C7-47DC-95E1-DB1497EE56F4}"/>
              </a:ext>
            </a:extLst>
          </p:cNvPr>
          <p:cNvSpPr/>
          <p:nvPr/>
        </p:nvSpPr>
        <p:spPr>
          <a:xfrm>
            <a:off x="3103979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DE821C-C94D-4E7F-B097-B4D136E46108}"/>
              </a:ext>
            </a:extLst>
          </p:cNvPr>
          <p:cNvSpPr/>
          <p:nvPr/>
        </p:nvSpPr>
        <p:spPr>
          <a:xfrm>
            <a:off x="3103979" y="567400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BFDA2B-02E1-4991-AE6C-FF64A05A7EB8}"/>
              </a:ext>
            </a:extLst>
          </p:cNvPr>
          <p:cNvSpPr/>
          <p:nvPr/>
        </p:nvSpPr>
        <p:spPr>
          <a:xfrm>
            <a:off x="3495542" y="4621791"/>
            <a:ext cx="366070" cy="10522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0B1472D-F62B-4603-BCE8-5218A72AC46A}"/>
              </a:ext>
            </a:extLst>
          </p:cNvPr>
          <p:cNvSpPr/>
          <p:nvPr/>
        </p:nvSpPr>
        <p:spPr>
          <a:xfrm>
            <a:off x="3596218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E1BEE92-CAF0-4D0C-8721-967F41219208}"/>
              </a:ext>
            </a:extLst>
          </p:cNvPr>
          <p:cNvSpPr/>
          <p:nvPr/>
        </p:nvSpPr>
        <p:spPr>
          <a:xfrm>
            <a:off x="3596218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C00C-B1DC-4BA4-B012-106B6EFA2D06}"/>
              </a:ext>
            </a:extLst>
          </p:cNvPr>
          <p:cNvSpPr/>
          <p:nvPr/>
        </p:nvSpPr>
        <p:spPr>
          <a:xfrm>
            <a:off x="3596218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B4A222-CEED-4156-B6E5-4C63CB367E2B}"/>
              </a:ext>
            </a:extLst>
          </p:cNvPr>
          <p:cNvSpPr/>
          <p:nvPr/>
        </p:nvSpPr>
        <p:spPr>
          <a:xfrm>
            <a:off x="3596218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41578A6-2067-4C2F-8DB9-614FA158E0F9}"/>
              </a:ext>
            </a:extLst>
          </p:cNvPr>
          <p:cNvSpPr/>
          <p:nvPr/>
        </p:nvSpPr>
        <p:spPr>
          <a:xfrm>
            <a:off x="470877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E0808EC-928D-441D-8158-2AEE5E71FFDB}"/>
              </a:ext>
            </a:extLst>
          </p:cNvPr>
          <p:cNvSpPr/>
          <p:nvPr/>
        </p:nvSpPr>
        <p:spPr>
          <a:xfrm>
            <a:off x="480945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FC01911-2433-46AD-8AFD-825C3071A07E}"/>
              </a:ext>
            </a:extLst>
          </p:cNvPr>
          <p:cNvSpPr/>
          <p:nvPr/>
        </p:nvSpPr>
        <p:spPr>
          <a:xfrm>
            <a:off x="480945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5B6F84C-CA4A-4B72-854D-38432B3367F2}"/>
              </a:ext>
            </a:extLst>
          </p:cNvPr>
          <p:cNvSpPr/>
          <p:nvPr/>
        </p:nvSpPr>
        <p:spPr>
          <a:xfrm>
            <a:off x="480945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A1D5CDF-5049-4FCF-B0D5-F9C9EDFFFFDA}"/>
              </a:ext>
            </a:extLst>
          </p:cNvPr>
          <p:cNvSpPr/>
          <p:nvPr/>
        </p:nvSpPr>
        <p:spPr>
          <a:xfrm>
            <a:off x="480945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7D1C199-23F2-4C7D-AB73-D0B431D32F96}"/>
              </a:ext>
            </a:extLst>
          </p:cNvPr>
          <p:cNvSpPr/>
          <p:nvPr/>
        </p:nvSpPr>
        <p:spPr>
          <a:xfrm>
            <a:off x="480945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58DF4AA-19AD-4669-BC14-0D78319016D4}"/>
              </a:ext>
            </a:extLst>
          </p:cNvPr>
          <p:cNvSpPr/>
          <p:nvPr/>
        </p:nvSpPr>
        <p:spPr>
          <a:xfrm>
            <a:off x="480945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4BFC96D-7F1B-4282-B6C6-6AA51284CB01}"/>
              </a:ext>
            </a:extLst>
          </p:cNvPr>
          <p:cNvSpPr/>
          <p:nvPr/>
        </p:nvSpPr>
        <p:spPr>
          <a:xfrm>
            <a:off x="480945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4045203-0CA5-4D29-B6A1-5AF5CE2B29BA}"/>
              </a:ext>
            </a:extLst>
          </p:cNvPr>
          <p:cNvSpPr/>
          <p:nvPr/>
        </p:nvSpPr>
        <p:spPr>
          <a:xfrm>
            <a:off x="480945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C65CAD2-5803-4709-89AA-EB7C53B60020}"/>
              </a:ext>
            </a:extLst>
          </p:cNvPr>
          <p:cNvSpPr/>
          <p:nvPr/>
        </p:nvSpPr>
        <p:spPr>
          <a:xfrm>
            <a:off x="480945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1C1CDBA-7F44-4B0C-8B89-8F1F9E06D357}"/>
              </a:ext>
            </a:extLst>
          </p:cNvPr>
          <p:cNvSpPr/>
          <p:nvPr/>
        </p:nvSpPr>
        <p:spPr>
          <a:xfrm>
            <a:off x="480945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8F9C1E6-2D98-4212-BA4E-7484EDA61191}"/>
              </a:ext>
            </a:extLst>
          </p:cNvPr>
          <p:cNvSpPr/>
          <p:nvPr/>
        </p:nvSpPr>
        <p:spPr>
          <a:xfrm>
            <a:off x="520101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48FAE82-0419-42C3-B59C-33DB28E8E1FA}"/>
              </a:ext>
            </a:extLst>
          </p:cNvPr>
          <p:cNvSpPr/>
          <p:nvPr/>
        </p:nvSpPr>
        <p:spPr>
          <a:xfrm>
            <a:off x="530169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527C871-5E97-4A7E-AD0C-7B258984D16E}"/>
              </a:ext>
            </a:extLst>
          </p:cNvPr>
          <p:cNvSpPr/>
          <p:nvPr/>
        </p:nvSpPr>
        <p:spPr>
          <a:xfrm>
            <a:off x="530169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59A1CE3-65F7-4D46-B1C1-1E20C5633B4C}"/>
              </a:ext>
            </a:extLst>
          </p:cNvPr>
          <p:cNvSpPr/>
          <p:nvPr/>
        </p:nvSpPr>
        <p:spPr>
          <a:xfrm>
            <a:off x="530169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1770312-5AFD-4337-AA14-2E4E1B27416A}"/>
              </a:ext>
            </a:extLst>
          </p:cNvPr>
          <p:cNvSpPr/>
          <p:nvPr/>
        </p:nvSpPr>
        <p:spPr>
          <a:xfrm>
            <a:off x="530169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630EAC-6082-448E-B3F1-5A1DD46F2799}"/>
              </a:ext>
            </a:extLst>
          </p:cNvPr>
          <p:cNvSpPr/>
          <p:nvPr/>
        </p:nvSpPr>
        <p:spPr>
          <a:xfrm>
            <a:off x="530169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F6C2E47-8814-4DC5-8C34-748DB1511794}"/>
              </a:ext>
            </a:extLst>
          </p:cNvPr>
          <p:cNvSpPr/>
          <p:nvPr/>
        </p:nvSpPr>
        <p:spPr>
          <a:xfrm>
            <a:off x="530169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E633BC1-A39D-4FED-BFBF-F337436C5517}"/>
              </a:ext>
            </a:extLst>
          </p:cNvPr>
          <p:cNvSpPr/>
          <p:nvPr/>
        </p:nvSpPr>
        <p:spPr>
          <a:xfrm>
            <a:off x="530169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13740B9-ECC3-43F8-A4FC-F53449F70B8B}"/>
              </a:ext>
            </a:extLst>
          </p:cNvPr>
          <p:cNvSpPr/>
          <p:nvPr/>
        </p:nvSpPr>
        <p:spPr>
          <a:xfrm>
            <a:off x="530169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DB7B157-88C0-4F9B-A2E9-3F3429227A42}"/>
              </a:ext>
            </a:extLst>
          </p:cNvPr>
          <p:cNvSpPr/>
          <p:nvPr/>
        </p:nvSpPr>
        <p:spPr>
          <a:xfrm>
            <a:off x="530169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F6CEFDB-BEAD-459D-91BD-542A4A9EF8FD}"/>
              </a:ext>
            </a:extLst>
          </p:cNvPr>
          <p:cNvSpPr/>
          <p:nvPr/>
        </p:nvSpPr>
        <p:spPr>
          <a:xfrm>
            <a:off x="530169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72C5716-7D75-474A-8CC3-BAEB5C5320C5}"/>
              </a:ext>
            </a:extLst>
          </p:cNvPr>
          <p:cNvCxnSpPr>
            <a:cxnSpLocks/>
            <a:stCxn id="61" idx="3"/>
            <a:endCxn id="100" idx="1"/>
          </p:cNvCxnSpPr>
          <p:nvPr/>
        </p:nvCxnSpPr>
        <p:spPr>
          <a:xfrm flipV="1">
            <a:off x="3861612" y="4389402"/>
            <a:ext cx="847164" cy="75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DDF6F32-3596-419B-84D6-94DF5BC4A640}"/>
              </a:ext>
            </a:extLst>
          </p:cNvPr>
          <p:cNvCxnSpPr>
            <a:cxnSpLocks/>
            <a:stCxn id="28" idx="3"/>
            <a:endCxn id="100" idx="1"/>
          </p:cNvCxnSpPr>
          <p:nvPr/>
        </p:nvCxnSpPr>
        <p:spPr>
          <a:xfrm>
            <a:off x="3961394" y="3434828"/>
            <a:ext cx="747382" cy="954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loud 131">
            <a:extLst>
              <a:ext uri="{FF2B5EF4-FFF2-40B4-BE49-F238E27FC236}">
                <a16:creationId xmlns:a16="http://schemas.microsoft.com/office/drawing/2014/main" id="{675E4DFE-D236-48A2-A0C8-C4D637850047}"/>
              </a:ext>
            </a:extLst>
          </p:cNvPr>
          <p:cNvSpPr/>
          <p:nvPr/>
        </p:nvSpPr>
        <p:spPr>
          <a:xfrm>
            <a:off x="706680" y="229594"/>
            <a:ext cx="1146620" cy="8596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Cloud</a:t>
            </a:r>
            <a:endParaRPr lang="en-CA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FA47AC-A6C7-49F0-8F4B-F57646961440}"/>
              </a:ext>
            </a:extLst>
          </p:cNvPr>
          <p:cNvCxnSpPr>
            <a:cxnSpLocks/>
            <a:stCxn id="4" idx="3"/>
            <a:endCxn id="323" idx="0"/>
          </p:cNvCxnSpPr>
          <p:nvPr/>
        </p:nvCxnSpPr>
        <p:spPr>
          <a:xfrm>
            <a:off x="4427222" y="1598754"/>
            <a:ext cx="4006757" cy="25424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C77B1EE-D539-4D70-B6DC-197A0C29C554}"/>
              </a:ext>
            </a:extLst>
          </p:cNvPr>
          <p:cNvCxnSpPr>
            <a:cxnSpLocks/>
            <a:stCxn id="4" idx="2"/>
            <a:endCxn id="28" idx="2"/>
          </p:cNvCxnSpPr>
          <p:nvPr/>
        </p:nvCxnSpPr>
        <p:spPr>
          <a:xfrm>
            <a:off x="3495542" y="2028600"/>
            <a:ext cx="8652" cy="94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/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/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836DEF3-53B8-40D1-A168-7C7B937DB92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1106156" y="2199955"/>
            <a:ext cx="1837173" cy="1489504"/>
          </a:xfrm>
          <a:prstGeom prst="bentConnector3">
            <a:avLst>
              <a:gd name="adj1" fmla="val 31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3CB340B-DF28-4AE7-A6BC-2ABFFF618FF8}"/>
              </a:ext>
            </a:extLst>
          </p:cNvPr>
          <p:cNvCxnSpPr>
            <a:stCxn id="132" idx="1"/>
            <a:endCxn id="157" idx="0"/>
          </p:cNvCxnSpPr>
          <p:nvPr/>
        </p:nvCxnSpPr>
        <p:spPr>
          <a:xfrm>
            <a:off x="1279990" y="1088372"/>
            <a:ext cx="0" cy="243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2A105E1-281E-46EC-854A-24BA47D0EA8B}"/>
              </a:ext>
            </a:extLst>
          </p:cNvPr>
          <p:cNvCxnSpPr>
            <a:stCxn id="157" idx="3"/>
            <a:endCxn id="4" idx="1"/>
          </p:cNvCxnSpPr>
          <p:nvPr/>
        </p:nvCxnSpPr>
        <p:spPr>
          <a:xfrm>
            <a:off x="1776820" y="1597919"/>
            <a:ext cx="787042" cy="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: Top Corners Snipped 189">
            <a:extLst>
              <a:ext uri="{FF2B5EF4-FFF2-40B4-BE49-F238E27FC236}">
                <a16:creationId xmlns:a16="http://schemas.microsoft.com/office/drawing/2014/main" id="{44B673D0-3F1D-4152-B8CE-5240DC5A9FF7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1418B252-2391-4015-BCC4-F4A6A68BC4F2}"/>
              </a:ext>
            </a:extLst>
          </p:cNvPr>
          <p:cNvGrpSpPr/>
          <p:nvPr/>
        </p:nvGrpSpPr>
        <p:grpSpPr>
          <a:xfrm>
            <a:off x="6050187" y="4155213"/>
            <a:ext cx="458502" cy="45850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E22A48-B3E6-4450-8CE3-C07B9E9F9509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515853F8-F248-40FF-8B54-9D3305EEE175}"/>
              </a:ext>
            </a:extLst>
          </p:cNvPr>
          <p:cNvGrpSpPr/>
          <p:nvPr/>
        </p:nvGrpSpPr>
        <p:grpSpPr>
          <a:xfrm>
            <a:off x="6935154" y="3925219"/>
            <a:ext cx="868680" cy="919879"/>
            <a:chOff x="7548168" y="3724578"/>
            <a:chExt cx="1089126" cy="1153318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4ED3A97-83F2-45C2-B177-3F389A19FD77}"/>
                </a:ext>
              </a:extLst>
            </p:cNvPr>
            <p:cNvSpPr/>
            <p:nvPr/>
          </p:nvSpPr>
          <p:spPr>
            <a:xfrm rot="16200000">
              <a:off x="7603022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2926120-5FFE-4E17-A150-77C91A1531AD}"/>
                </a:ext>
              </a:extLst>
            </p:cNvPr>
            <p:cNvSpPr/>
            <p:nvPr/>
          </p:nvSpPr>
          <p:spPr>
            <a:xfrm rot="16200000">
              <a:off x="7780486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A15CFC4-38D2-4673-8BBB-70568EAF67E9}"/>
                </a:ext>
              </a:extLst>
            </p:cNvPr>
            <p:cNvSpPr/>
            <p:nvPr/>
          </p:nvSpPr>
          <p:spPr>
            <a:xfrm rot="16200000">
              <a:off x="7957951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0548F30-38F7-4F98-96B5-156293AD3782}"/>
                </a:ext>
              </a:extLst>
            </p:cNvPr>
            <p:cNvSpPr/>
            <p:nvPr/>
          </p:nvSpPr>
          <p:spPr>
            <a:xfrm rot="16200000">
              <a:off x="8135415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ACF5036A-5D9E-4475-9197-92A4EF5041B2}"/>
                </a:ext>
              </a:extLst>
            </p:cNvPr>
            <p:cNvSpPr/>
            <p:nvPr/>
          </p:nvSpPr>
          <p:spPr>
            <a:xfrm rot="16200000">
              <a:off x="8312880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298A035-F219-4122-BDE9-AD09D15A50C5}"/>
                </a:ext>
              </a:extLst>
            </p:cNvPr>
            <p:cNvSpPr/>
            <p:nvPr/>
          </p:nvSpPr>
          <p:spPr>
            <a:xfrm rot="16200000">
              <a:off x="8490345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43176901-43E7-4B56-A5DC-E25130D594F8}"/>
                </a:ext>
              </a:extLst>
            </p:cNvPr>
            <p:cNvSpPr/>
            <p:nvPr/>
          </p:nvSpPr>
          <p:spPr>
            <a:xfrm>
              <a:off x="7548168" y="372457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7C0158F-CEEF-45F1-976E-B3DC64FA69E0}"/>
                </a:ext>
              </a:extLst>
            </p:cNvPr>
            <p:cNvSpPr/>
            <p:nvPr/>
          </p:nvSpPr>
          <p:spPr>
            <a:xfrm rot="16200000">
              <a:off x="7603022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815D5B4-7C84-4B05-B4A4-5E7F56E7BBCC}"/>
                </a:ext>
              </a:extLst>
            </p:cNvPr>
            <p:cNvSpPr/>
            <p:nvPr/>
          </p:nvSpPr>
          <p:spPr>
            <a:xfrm rot="16200000">
              <a:off x="7780486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59E9028-A2ED-47B3-9D74-D2278999FA1E}"/>
                </a:ext>
              </a:extLst>
            </p:cNvPr>
            <p:cNvSpPr/>
            <p:nvPr/>
          </p:nvSpPr>
          <p:spPr>
            <a:xfrm rot="16200000">
              <a:off x="7957951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CF037CF-5DC3-4EC9-B31F-4CAAA31DDFA5}"/>
                </a:ext>
              </a:extLst>
            </p:cNvPr>
            <p:cNvSpPr/>
            <p:nvPr/>
          </p:nvSpPr>
          <p:spPr>
            <a:xfrm rot="16200000">
              <a:off x="8135415" y="396564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0E22BDC-BDE7-43D1-8D06-931158AEF777}"/>
                </a:ext>
              </a:extLst>
            </p:cNvPr>
            <p:cNvSpPr/>
            <p:nvPr/>
          </p:nvSpPr>
          <p:spPr>
            <a:xfrm rot="16200000">
              <a:off x="8312880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FDF846F-8921-4624-BC24-7732991461EF}"/>
                </a:ext>
              </a:extLst>
            </p:cNvPr>
            <p:cNvSpPr/>
            <p:nvPr/>
          </p:nvSpPr>
          <p:spPr>
            <a:xfrm rot="16200000">
              <a:off x="8490345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269380C-3A79-4B48-9B16-E57CF418B572}"/>
                </a:ext>
              </a:extLst>
            </p:cNvPr>
            <p:cNvSpPr/>
            <p:nvPr/>
          </p:nvSpPr>
          <p:spPr>
            <a:xfrm>
              <a:off x="7548168" y="391695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A9D8F8-5B39-4E50-881A-0E97BAF6BCAB}"/>
                </a:ext>
              </a:extLst>
            </p:cNvPr>
            <p:cNvSpPr/>
            <p:nvPr/>
          </p:nvSpPr>
          <p:spPr>
            <a:xfrm rot="16200000">
              <a:off x="7603022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7C10E4A-6DAC-4ADB-B5B6-15B3A63D7B99}"/>
                </a:ext>
              </a:extLst>
            </p:cNvPr>
            <p:cNvSpPr/>
            <p:nvPr/>
          </p:nvSpPr>
          <p:spPr>
            <a:xfrm rot="16200000">
              <a:off x="7780486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2E27E59-6FA2-4374-A260-CEA16ACEA9CC}"/>
                </a:ext>
              </a:extLst>
            </p:cNvPr>
            <p:cNvSpPr/>
            <p:nvPr/>
          </p:nvSpPr>
          <p:spPr>
            <a:xfrm rot="16200000">
              <a:off x="7957951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EB01CF3-DCFC-443D-AC49-8EEA918BAEC9}"/>
                </a:ext>
              </a:extLst>
            </p:cNvPr>
            <p:cNvSpPr/>
            <p:nvPr/>
          </p:nvSpPr>
          <p:spPr>
            <a:xfrm rot="16200000">
              <a:off x="813541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D7BE1AD-D0AE-48AF-B1EA-6742BF04E5CC}"/>
                </a:ext>
              </a:extLst>
            </p:cNvPr>
            <p:cNvSpPr/>
            <p:nvPr/>
          </p:nvSpPr>
          <p:spPr>
            <a:xfrm rot="16200000">
              <a:off x="8312880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510BF-2A9D-4C8E-B9B7-CE04030E34D5}"/>
                </a:ext>
              </a:extLst>
            </p:cNvPr>
            <p:cNvSpPr/>
            <p:nvPr/>
          </p:nvSpPr>
          <p:spPr>
            <a:xfrm rot="16200000">
              <a:off x="849034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05984BB-7410-4104-A2A6-30A3B8D20F6C}"/>
                </a:ext>
              </a:extLst>
            </p:cNvPr>
            <p:cNvSpPr/>
            <p:nvPr/>
          </p:nvSpPr>
          <p:spPr>
            <a:xfrm>
              <a:off x="7548168" y="410898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3DC40BCB-12BA-44FE-995E-9997E6EC55A4}"/>
                </a:ext>
              </a:extLst>
            </p:cNvPr>
            <p:cNvSpPr/>
            <p:nvPr/>
          </p:nvSpPr>
          <p:spPr>
            <a:xfrm rot="16200000">
              <a:off x="7603022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CFD0901-FB26-40A6-AED1-812F99155495}"/>
                </a:ext>
              </a:extLst>
            </p:cNvPr>
            <p:cNvSpPr/>
            <p:nvPr/>
          </p:nvSpPr>
          <p:spPr>
            <a:xfrm rot="16200000">
              <a:off x="7780486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F97C256-A40E-4D94-9F14-C550DF31DB23}"/>
                </a:ext>
              </a:extLst>
            </p:cNvPr>
            <p:cNvSpPr/>
            <p:nvPr/>
          </p:nvSpPr>
          <p:spPr>
            <a:xfrm rot="16200000">
              <a:off x="7957951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5E237D47-BA86-426D-99BD-FF58D189F6CE}"/>
                </a:ext>
              </a:extLst>
            </p:cNvPr>
            <p:cNvSpPr/>
            <p:nvPr/>
          </p:nvSpPr>
          <p:spPr>
            <a:xfrm rot="16200000">
              <a:off x="813541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C4509D4-1C8A-49DE-8A4C-FFF2E123C773}"/>
                </a:ext>
              </a:extLst>
            </p:cNvPr>
            <p:cNvSpPr/>
            <p:nvPr/>
          </p:nvSpPr>
          <p:spPr>
            <a:xfrm rot="16200000">
              <a:off x="8312880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6B2F3F72-4C57-4F23-8368-99DB07277460}"/>
                </a:ext>
              </a:extLst>
            </p:cNvPr>
            <p:cNvSpPr/>
            <p:nvPr/>
          </p:nvSpPr>
          <p:spPr>
            <a:xfrm rot="16200000">
              <a:off x="849034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176F3B0-A243-420F-940E-5344554C2272}"/>
                </a:ext>
              </a:extLst>
            </p:cNvPr>
            <p:cNvSpPr/>
            <p:nvPr/>
          </p:nvSpPr>
          <p:spPr>
            <a:xfrm>
              <a:off x="7548168" y="430136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C5F0C03-A935-4BF6-BD1B-0C9F3EA912AA}"/>
                </a:ext>
              </a:extLst>
            </p:cNvPr>
            <p:cNvSpPr/>
            <p:nvPr/>
          </p:nvSpPr>
          <p:spPr>
            <a:xfrm rot="16200000">
              <a:off x="7603022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4B2342A-456F-4994-A7FE-ADA32D1BE44B}"/>
                </a:ext>
              </a:extLst>
            </p:cNvPr>
            <p:cNvSpPr/>
            <p:nvPr/>
          </p:nvSpPr>
          <p:spPr>
            <a:xfrm rot="16200000">
              <a:off x="7780486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E7BB289-29D0-4981-ACC6-621C77A28F39}"/>
                </a:ext>
              </a:extLst>
            </p:cNvPr>
            <p:cNvSpPr/>
            <p:nvPr/>
          </p:nvSpPr>
          <p:spPr>
            <a:xfrm rot="16200000">
              <a:off x="7957951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409AA79-D7C4-4ED5-BA63-5EC7E753F049}"/>
                </a:ext>
              </a:extLst>
            </p:cNvPr>
            <p:cNvSpPr/>
            <p:nvPr/>
          </p:nvSpPr>
          <p:spPr>
            <a:xfrm rot="16200000">
              <a:off x="813541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6860C16-4001-4762-B77B-A660C7F64F2A}"/>
                </a:ext>
              </a:extLst>
            </p:cNvPr>
            <p:cNvSpPr/>
            <p:nvPr/>
          </p:nvSpPr>
          <p:spPr>
            <a:xfrm rot="16200000">
              <a:off x="8312880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E3BAAF6-2B45-4690-BFB9-3853265C1B4B}"/>
                </a:ext>
              </a:extLst>
            </p:cNvPr>
            <p:cNvSpPr/>
            <p:nvPr/>
          </p:nvSpPr>
          <p:spPr>
            <a:xfrm rot="16200000">
              <a:off x="849034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97AD78E-74DB-4A0B-8071-BB553D92F885}"/>
                </a:ext>
              </a:extLst>
            </p:cNvPr>
            <p:cNvSpPr/>
            <p:nvPr/>
          </p:nvSpPr>
          <p:spPr>
            <a:xfrm>
              <a:off x="7548168" y="449326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0A39AE8-CACA-4564-AEFF-EBAA5A4C8789}"/>
                </a:ext>
              </a:extLst>
            </p:cNvPr>
            <p:cNvSpPr/>
            <p:nvPr/>
          </p:nvSpPr>
          <p:spPr>
            <a:xfrm rot="16200000">
              <a:off x="7603022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A7B2C4C-2549-4F2B-A2F9-AFD9AB9049DF}"/>
                </a:ext>
              </a:extLst>
            </p:cNvPr>
            <p:cNvSpPr/>
            <p:nvPr/>
          </p:nvSpPr>
          <p:spPr>
            <a:xfrm rot="16200000">
              <a:off x="7780486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DD695BD-DDD5-4811-BD94-5EF9A21BDEEB}"/>
                </a:ext>
              </a:extLst>
            </p:cNvPr>
            <p:cNvSpPr/>
            <p:nvPr/>
          </p:nvSpPr>
          <p:spPr>
            <a:xfrm rot="16200000">
              <a:off x="7957951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7060B07A-CC03-473F-9958-DDD908624CF7}"/>
                </a:ext>
              </a:extLst>
            </p:cNvPr>
            <p:cNvSpPr/>
            <p:nvPr/>
          </p:nvSpPr>
          <p:spPr>
            <a:xfrm rot="16200000">
              <a:off x="813541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5D0F12D-68FC-4ABC-B681-B2D756E25BED}"/>
                </a:ext>
              </a:extLst>
            </p:cNvPr>
            <p:cNvSpPr/>
            <p:nvPr/>
          </p:nvSpPr>
          <p:spPr>
            <a:xfrm rot="16200000">
              <a:off x="8312880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C79BFD6-4ACB-40E8-921C-4F79D85AC274}"/>
                </a:ext>
              </a:extLst>
            </p:cNvPr>
            <p:cNvSpPr/>
            <p:nvPr/>
          </p:nvSpPr>
          <p:spPr>
            <a:xfrm rot="16200000">
              <a:off x="849034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DC8FF91-4AC1-4074-9C9E-585465E10A7A}"/>
                </a:ext>
              </a:extLst>
            </p:cNvPr>
            <p:cNvSpPr/>
            <p:nvPr/>
          </p:nvSpPr>
          <p:spPr>
            <a:xfrm>
              <a:off x="7548168" y="468564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94A176B-9DB3-42D9-8EF3-F6982FB05772}"/>
              </a:ext>
            </a:extLst>
          </p:cNvPr>
          <p:cNvCxnSpPr>
            <a:cxnSpLocks/>
            <a:stCxn id="323" idx="3"/>
          </p:cNvCxnSpPr>
          <p:nvPr/>
        </p:nvCxnSpPr>
        <p:spPr>
          <a:xfrm>
            <a:off x="8673892" y="4381075"/>
            <a:ext cx="2505681" cy="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4B289407-CDB6-4E60-95D5-221E5ADAE21F}"/>
              </a:ext>
            </a:extLst>
          </p:cNvPr>
          <p:cNvGrpSpPr/>
          <p:nvPr/>
        </p:nvGrpSpPr>
        <p:grpSpPr>
          <a:xfrm rot="5400000">
            <a:off x="9731468" y="2709002"/>
            <a:ext cx="366070" cy="1538992"/>
            <a:chOff x="8709505" y="4378404"/>
            <a:chExt cx="366070" cy="1538992"/>
          </a:xfrm>
        </p:grpSpPr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EF49B5FB-B5E0-40BF-9550-F2F911E15693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13AFD45-0C90-47D2-9118-6698E6423D1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8F18AD30-19F8-495C-9D89-53210E976A87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C0D95AB8-D882-4484-9C9F-8E5348A4062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940F8C5A-1233-480D-B53E-8CA269871645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B5778847-55DC-48AB-8C52-68F4983814CF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94CC5781-D4ED-4BE8-AAD8-78D61C1E1067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3AC6955-0B9F-4DB3-AF73-B09008850FC5}"/>
              </a:ext>
            </a:extLst>
          </p:cNvPr>
          <p:cNvGrpSpPr/>
          <p:nvPr/>
        </p:nvGrpSpPr>
        <p:grpSpPr>
          <a:xfrm rot="5400000">
            <a:off x="9731468" y="3073364"/>
            <a:ext cx="366070" cy="1538992"/>
            <a:chOff x="8709505" y="4378404"/>
            <a:chExt cx="366070" cy="1538992"/>
          </a:xfrm>
        </p:grpSpPr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AFE6D255-0BFA-4F1F-BF01-26BA24A0B089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AAEDFA8-FB4E-4C00-83A2-A7CE4F4045A4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37036699-CA4B-475C-8EF3-8619AE30B34E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D2F4B52-24DD-4273-9CC2-A74BB0B3F1C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D833A948-7C74-4DD9-9967-0698548D145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1C084BF-BAA6-442C-BDCB-4238E834B3C0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E932A936-4256-49C9-9596-1E5A21ADB2A2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AE34B49-BDF5-4219-932A-A0C995C6D7B5}"/>
              </a:ext>
            </a:extLst>
          </p:cNvPr>
          <p:cNvGrpSpPr/>
          <p:nvPr/>
        </p:nvGrpSpPr>
        <p:grpSpPr>
          <a:xfrm rot="5400000">
            <a:off x="9731468" y="3437726"/>
            <a:ext cx="366070" cy="1538992"/>
            <a:chOff x="8709505" y="4378404"/>
            <a:chExt cx="366070" cy="1538992"/>
          </a:xfrm>
        </p:grpSpPr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57C1D49E-FADB-4280-ABBF-D24535795F3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4D3C459-A020-4EAF-B25B-DD97703FC902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CEC66B2-D69B-4B70-952D-7A0DD2000451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1B16FB3-C2E5-4082-A8AF-1638CC38FA73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BDBA104E-F3A2-4B8D-A58A-B49F44F5213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8BA3D681-6D31-4CC7-BFC2-6E8CC2B21332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3DD30A6-A5ED-478A-AB01-2EEB094D73FA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B34E723-07A8-4F1A-9513-345A7E7B0A08}"/>
              </a:ext>
            </a:extLst>
          </p:cNvPr>
          <p:cNvGrpSpPr/>
          <p:nvPr/>
        </p:nvGrpSpPr>
        <p:grpSpPr>
          <a:xfrm rot="5400000">
            <a:off x="9731468" y="3802088"/>
            <a:ext cx="366070" cy="1538992"/>
            <a:chOff x="8709505" y="4378404"/>
            <a:chExt cx="366070" cy="1538992"/>
          </a:xfrm>
          <a:noFill/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B5C77631-8193-4296-9270-D9719A8335F5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C295BC5E-2310-479C-968C-AB2918D4DC3C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1DFD2C9-3F60-47D5-A96E-EF3AF56973F0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AD45EDB2-7C63-4D6E-9C93-594DF6B6CEAD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88916E4-8E89-4FF5-B0BF-5A2EF91EC0F9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A532D9E9-9166-4855-A121-E63E06E2F683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261C476-9AD9-4396-AF83-5F880D7F0903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16F3929-12C8-4EFF-9EF8-07ED5BF4A430}"/>
              </a:ext>
            </a:extLst>
          </p:cNvPr>
          <p:cNvGrpSpPr/>
          <p:nvPr/>
        </p:nvGrpSpPr>
        <p:grpSpPr>
          <a:xfrm rot="5400000">
            <a:off x="9731468" y="4166450"/>
            <a:ext cx="366070" cy="1538992"/>
            <a:chOff x="8709505" y="4378404"/>
            <a:chExt cx="366070" cy="1538992"/>
          </a:xfrm>
          <a:noFill/>
        </p:grpSpPr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429E971E-6911-48F5-AAB5-5E5AE559E241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D9F5872-003C-4F92-B1B7-75772690617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9A4CD0FF-242A-4E72-B3CF-7CF7756453B9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6A90F68-C5CA-487B-9C53-BB264D86BACC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81CEA0D-C359-47F5-A60F-5A1B3DC91DD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6346A62-187D-410E-8980-83BA3199CEB9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E68C1C6-BFD0-4955-BF6C-4800BBC89576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2E23A99-3FFD-467C-B60B-B399A4A0C327}"/>
              </a:ext>
            </a:extLst>
          </p:cNvPr>
          <p:cNvGrpSpPr/>
          <p:nvPr/>
        </p:nvGrpSpPr>
        <p:grpSpPr>
          <a:xfrm rot="5400000">
            <a:off x="9731468" y="4530810"/>
            <a:ext cx="366070" cy="1538992"/>
            <a:chOff x="8709505" y="4378404"/>
            <a:chExt cx="366070" cy="1538992"/>
          </a:xfrm>
          <a:noFill/>
        </p:grpSpPr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B983075F-7F7C-4855-8999-5FEB32A584F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285F5412-E3BB-4E15-BF4C-609884F449F7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46C3E8F-F461-41DE-A2BA-29C71681A59A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69D3175C-894B-422D-A974-ADAAC682F1C5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F63FA08-F279-4399-865E-EE4FD9EAAC8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6796052E-BBAE-4134-8C99-D091BCE61EE1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944DA466-551F-4912-A6D0-FFCDBB505661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sp>
        <p:nvSpPr>
          <p:cNvPr id="313" name="Rectangle: Rounded Corners 312">
            <a:extLst>
              <a:ext uri="{FF2B5EF4-FFF2-40B4-BE49-F238E27FC236}">
                <a16:creationId xmlns:a16="http://schemas.microsoft.com/office/drawing/2014/main" id="{273D2055-DB8F-46AE-8103-E1022D2519C0}"/>
              </a:ext>
            </a:extLst>
          </p:cNvPr>
          <p:cNvSpPr/>
          <p:nvPr/>
        </p:nvSpPr>
        <p:spPr>
          <a:xfrm>
            <a:off x="11179573" y="4262606"/>
            <a:ext cx="229694" cy="22969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C1A750CE-0875-4660-B43B-2DF0C7410BE7}"/>
              </a:ext>
            </a:extLst>
          </p:cNvPr>
          <p:cNvSpPr/>
          <p:nvPr/>
        </p:nvSpPr>
        <p:spPr>
          <a:xfrm>
            <a:off x="8194066" y="4141164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/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3049C4C1-9846-4544-BB33-7F20A9C17777}"/>
              </a:ext>
            </a:extLst>
          </p:cNvPr>
          <p:cNvCxnSpPr>
            <a:cxnSpLocks/>
            <a:endCxn id="136" idx="3"/>
          </p:cNvCxnSpPr>
          <p:nvPr/>
        </p:nvCxnSpPr>
        <p:spPr>
          <a:xfrm flipH="1">
            <a:off x="6508689" y="4382769"/>
            <a:ext cx="1694088" cy="16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6D66265C-6B32-4316-8F44-DC9F7CD8677A}"/>
              </a:ext>
            </a:extLst>
          </p:cNvPr>
          <p:cNvCxnSpPr>
            <a:cxnSpLocks/>
          </p:cNvCxnSpPr>
          <p:nvPr/>
        </p:nvCxnSpPr>
        <p:spPr>
          <a:xfrm flipV="1">
            <a:off x="3861612" y="4389403"/>
            <a:ext cx="847164" cy="7584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0D248EC1-44AF-4481-9201-3ACE7CEA1F04}"/>
              </a:ext>
            </a:extLst>
          </p:cNvPr>
          <p:cNvCxnSpPr>
            <a:cxnSpLocks/>
          </p:cNvCxnSpPr>
          <p:nvPr/>
        </p:nvCxnSpPr>
        <p:spPr>
          <a:xfrm>
            <a:off x="3961394" y="3434829"/>
            <a:ext cx="747382" cy="954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134">
            <a:extLst>
              <a:ext uri="{FF2B5EF4-FFF2-40B4-BE49-F238E27FC236}">
                <a16:creationId xmlns:a16="http://schemas.microsoft.com/office/drawing/2014/main" id="{D29C3339-9C1E-4091-88B9-172AD28CFB27}"/>
              </a:ext>
            </a:extLst>
          </p:cNvPr>
          <p:cNvCxnSpPr>
            <a:cxnSpLocks/>
            <a:endCxn id="323" idx="0"/>
          </p:cNvCxnSpPr>
          <p:nvPr/>
        </p:nvCxnSpPr>
        <p:spPr>
          <a:xfrm>
            <a:off x="4427222" y="1598755"/>
            <a:ext cx="4006757" cy="254240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4E199038-4351-4C3E-8E1C-8CA80BA4DACF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171">
            <a:extLst>
              <a:ext uri="{FF2B5EF4-FFF2-40B4-BE49-F238E27FC236}">
                <a16:creationId xmlns:a16="http://schemas.microsoft.com/office/drawing/2014/main" id="{D0951F89-E6B9-4B08-A855-6BECC2CF6242}"/>
              </a:ext>
            </a:extLst>
          </p:cNvPr>
          <p:cNvCxnSpPr>
            <a:cxnSpLocks/>
          </p:cNvCxnSpPr>
          <p:nvPr/>
        </p:nvCxnSpPr>
        <p:spPr>
          <a:xfrm rot="5400000">
            <a:off x="1106156" y="2199956"/>
            <a:ext cx="1837173" cy="1489504"/>
          </a:xfrm>
          <a:prstGeom prst="bentConnector3">
            <a:avLst>
              <a:gd name="adj1" fmla="val 311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BEAFFB9-9C51-4D34-9D7D-1F3ADCDF03DA}"/>
              </a:ext>
            </a:extLst>
          </p:cNvPr>
          <p:cNvCxnSpPr>
            <a:cxnSpLocks/>
          </p:cNvCxnSpPr>
          <p:nvPr/>
        </p:nvCxnSpPr>
        <p:spPr>
          <a:xfrm>
            <a:off x="8673892" y="4388550"/>
            <a:ext cx="25056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A8ECE4E-CA6A-4188-BD13-23247858BF51}"/>
              </a:ext>
            </a:extLst>
          </p:cNvPr>
          <p:cNvCxnSpPr>
            <a:stCxn id="48" idx="3"/>
            <a:endCxn id="61" idx="1"/>
          </p:cNvCxnSpPr>
          <p:nvPr/>
        </p:nvCxnSpPr>
        <p:spPr>
          <a:xfrm>
            <a:off x="3369373" y="5147900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4E26AC6-419C-4545-87EF-89666424C396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>
            <a:off x="2877133" y="5147900"/>
            <a:ext cx="1261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D25599B-6B41-44F3-8B6F-7F62DA9E7F8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9345" y="4077395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A63DCC8-E022-4AE0-9B9C-07F95A1E38CE}"/>
              </a:ext>
            </a:extLst>
          </p:cNvPr>
          <p:cNvCxnSpPr>
            <a:cxnSpLocks/>
            <a:stCxn id="113" idx="3"/>
            <a:endCxn id="136" idx="1"/>
          </p:cNvCxnSpPr>
          <p:nvPr/>
        </p:nvCxnSpPr>
        <p:spPr>
          <a:xfrm flipV="1">
            <a:off x="5567086" y="4384463"/>
            <a:ext cx="483101" cy="49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FEC1DAC1-26A1-4607-A6E3-114BBB4649B4}"/>
              </a:ext>
            </a:extLst>
          </p:cNvPr>
          <p:cNvCxnSpPr>
            <a:cxnSpLocks/>
          </p:cNvCxnSpPr>
          <p:nvPr/>
        </p:nvCxnSpPr>
        <p:spPr>
          <a:xfrm>
            <a:off x="1989345" y="4953243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67F44CB-07E4-462B-BDA8-9BA8B112162D}"/>
              </a:ext>
            </a:extLst>
          </p:cNvPr>
          <p:cNvCxnSpPr>
            <a:cxnSpLocks/>
          </p:cNvCxnSpPr>
          <p:nvPr/>
        </p:nvCxnSpPr>
        <p:spPr>
          <a:xfrm>
            <a:off x="1989345" y="5375620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57D039A-9607-4FB7-98CF-30C9C9DB6BDD}"/>
              </a:ext>
            </a:extLst>
          </p:cNvPr>
          <p:cNvCxnSpPr>
            <a:cxnSpLocks/>
          </p:cNvCxnSpPr>
          <p:nvPr/>
        </p:nvCxnSpPr>
        <p:spPr>
          <a:xfrm>
            <a:off x="1989345" y="5819170"/>
            <a:ext cx="51880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A373DDD-A192-4F46-B7E3-F1216FB97607}"/>
              </a:ext>
            </a:extLst>
          </p:cNvPr>
          <p:cNvCxnSpPr>
            <a:cxnSpLocks/>
          </p:cNvCxnSpPr>
          <p:nvPr/>
        </p:nvCxnSpPr>
        <p:spPr>
          <a:xfrm>
            <a:off x="1989345" y="6241547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0AF50FDE-8D18-493F-8798-5F4A2E5AC2D4}"/>
              </a:ext>
            </a:extLst>
          </p:cNvPr>
          <p:cNvCxnSpPr>
            <a:cxnSpLocks/>
          </p:cNvCxnSpPr>
          <p:nvPr/>
        </p:nvCxnSpPr>
        <p:spPr>
          <a:xfrm>
            <a:off x="1989345" y="4499772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A103A63E-6463-47D7-BDC7-C655DA4A77C4}"/>
              </a:ext>
            </a:extLst>
          </p:cNvPr>
          <p:cNvCxnSpPr/>
          <p:nvPr/>
        </p:nvCxnSpPr>
        <p:spPr>
          <a:xfrm>
            <a:off x="5074846" y="4377452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F1CBC0F-B01D-472E-88FE-0B07B8DB063E}"/>
              </a:ext>
            </a:extLst>
          </p:cNvPr>
          <p:cNvSpPr/>
          <p:nvPr/>
        </p:nvSpPr>
        <p:spPr>
          <a:xfrm>
            <a:off x="6935949" y="4389403"/>
            <a:ext cx="867886" cy="455695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A35012-082B-42ED-9A6B-1FA7DA71A548}"/>
              </a:ext>
            </a:extLst>
          </p:cNvPr>
          <p:cNvGrpSpPr/>
          <p:nvPr/>
        </p:nvGrpSpPr>
        <p:grpSpPr>
          <a:xfrm>
            <a:off x="6934962" y="4382077"/>
            <a:ext cx="873827" cy="468101"/>
            <a:chOff x="6934962" y="4382077"/>
            <a:chExt cx="873827" cy="46810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9BD906E-DF7A-437A-9D37-F07B37E3C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54" y="4384323"/>
              <a:ext cx="272752" cy="272753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320223D-FEC7-4349-BB35-93ED155FC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775" y="4382077"/>
              <a:ext cx="87120" cy="87119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AA266D0-0EE1-42A4-90FA-4CDE5ABEAD1A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 flipV="1">
              <a:off x="6934962" y="4389403"/>
              <a:ext cx="434930" cy="45529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648E45E-EF68-4969-B222-4FE8CE202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1411" y="4384812"/>
              <a:ext cx="460324" cy="460325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75F6633-35CB-4363-87A3-AB5AFD104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1427" y="4395960"/>
              <a:ext cx="454217" cy="454218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DB1967F-8766-4FE8-A5EC-72FACEAC4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9140" y="4514624"/>
              <a:ext cx="329649" cy="32965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A7840C7-A9BC-4ECB-81B1-C3524F01D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597" y="4707977"/>
              <a:ext cx="141258" cy="141257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/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EF6B6B-CDB4-4CC5-B1FC-9F97D6D75CBE}"/>
              </a:ext>
            </a:extLst>
          </p:cNvPr>
          <p:cNvSpPr txBox="1"/>
          <p:nvPr/>
        </p:nvSpPr>
        <p:spPr>
          <a:xfrm>
            <a:off x="570636" y="6485866"/>
            <a:ext cx="380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Feature Network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CE1D51A-92C9-4269-8A33-8F3DD7E809A0}"/>
              </a:ext>
            </a:extLst>
          </p:cNvPr>
          <p:cNvSpPr txBox="1"/>
          <p:nvPr/>
        </p:nvSpPr>
        <p:spPr>
          <a:xfrm>
            <a:off x="4427222" y="6506723"/>
            <a:ext cx="7106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Energy Network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6A660FF-1DD7-467E-95E7-D370AB9D4745}"/>
              </a:ext>
            </a:extLst>
          </p:cNvPr>
          <p:cNvCxnSpPr>
            <a:cxnSpLocks/>
          </p:cNvCxnSpPr>
          <p:nvPr/>
        </p:nvCxnSpPr>
        <p:spPr>
          <a:xfrm>
            <a:off x="4375084" y="6418866"/>
            <a:ext cx="0" cy="439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/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Rectangle: Top Corners Snipped 206">
            <a:extLst>
              <a:ext uri="{FF2B5EF4-FFF2-40B4-BE49-F238E27FC236}">
                <a16:creationId xmlns:a16="http://schemas.microsoft.com/office/drawing/2014/main" id="{852FA4D0-5070-465B-8B3C-0D08F41F986E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3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E093FDE-950E-4EC5-8805-A049C1F7699B}"/>
              </a:ext>
            </a:extLst>
          </p:cNvPr>
          <p:cNvCxnSpPr>
            <a:cxnSpLocks/>
          </p:cNvCxnSpPr>
          <p:nvPr/>
        </p:nvCxnSpPr>
        <p:spPr>
          <a:xfrm>
            <a:off x="3495542" y="2028602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/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Rectangle: Top Corners Snipped 209">
            <a:extLst>
              <a:ext uri="{FF2B5EF4-FFF2-40B4-BE49-F238E27FC236}">
                <a16:creationId xmlns:a16="http://schemas.microsoft.com/office/drawing/2014/main" id="{EE52474B-548C-462F-8F9D-E40A1125EA9A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4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CAE767C-DDB3-4C37-8F38-5B22CA614066}"/>
              </a:ext>
            </a:extLst>
          </p:cNvPr>
          <p:cNvCxnSpPr>
            <a:cxnSpLocks/>
          </p:cNvCxnSpPr>
          <p:nvPr/>
        </p:nvCxnSpPr>
        <p:spPr>
          <a:xfrm>
            <a:off x="3495542" y="2028603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: Top Corners Snipped 219">
            <a:extLst>
              <a:ext uri="{FF2B5EF4-FFF2-40B4-BE49-F238E27FC236}">
                <a16:creationId xmlns:a16="http://schemas.microsoft.com/office/drawing/2014/main" id="{60F5A274-30FE-4B9D-B6CB-52BA4ED1A25E}"/>
              </a:ext>
            </a:extLst>
          </p:cNvPr>
          <p:cNvSpPr/>
          <p:nvPr/>
        </p:nvSpPr>
        <p:spPr>
          <a:xfrm rot="5400000">
            <a:off x="3046573" y="2977625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/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Rectangle: Top Corners Snipped 221">
            <a:extLst>
              <a:ext uri="{FF2B5EF4-FFF2-40B4-BE49-F238E27FC236}">
                <a16:creationId xmlns:a16="http://schemas.microsoft.com/office/drawing/2014/main" id="{0074C33E-1F47-4A21-BE4E-CC73B6CEF94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0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/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Rectangle: Top Corners Snipped 237">
            <a:extLst>
              <a:ext uri="{FF2B5EF4-FFF2-40B4-BE49-F238E27FC236}">
                <a16:creationId xmlns:a16="http://schemas.microsoft.com/office/drawing/2014/main" id="{6E952B54-0504-40D1-97F1-F023BAC045E5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1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Rectangle: Top Corners Snipped 239">
            <a:extLst>
              <a:ext uri="{FF2B5EF4-FFF2-40B4-BE49-F238E27FC236}">
                <a16:creationId xmlns:a16="http://schemas.microsoft.com/office/drawing/2014/main" id="{D37D2357-C3C5-43A0-8EF5-49577DFC36F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8FDF6B4-E52C-484B-9F4C-C8BCF3EA0789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/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/>
                  <a:t>Leaf nodes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algn="ctr"/>
                <a:endParaRPr lang="en-CA" sz="2000" dirty="0"/>
              </a:p>
            </p:txBody>
          </p:sp>
        </mc:Choice>
        <mc:Fallback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blipFill>
                <a:blip r:embed="rId1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3AB21C4E-18B1-4B11-A42C-95E172FB3CE9}"/>
              </a:ext>
            </a:extLst>
          </p:cNvPr>
          <p:cNvSpPr/>
          <p:nvPr/>
        </p:nvSpPr>
        <p:spPr>
          <a:xfrm rot="286452">
            <a:off x="3582037" y="2357430"/>
            <a:ext cx="7931019" cy="2241809"/>
          </a:xfrm>
          <a:prstGeom prst="arc">
            <a:avLst>
              <a:gd name="adj1" fmla="val 11015299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Arc 258">
            <a:extLst>
              <a:ext uri="{FF2B5EF4-FFF2-40B4-BE49-F238E27FC236}">
                <a16:creationId xmlns:a16="http://schemas.microsoft.com/office/drawing/2014/main" id="{07D8F0A6-48E3-43B0-B5FB-B6FA054A6D04}"/>
              </a:ext>
            </a:extLst>
          </p:cNvPr>
          <p:cNvSpPr/>
          <p:nvPr/>
        </p:nvSpPr>
        <p:spPr>
          <a:xfrm rot="286452">
            <a:off x="3623996" y="1858296"/>
            <a:ext cx="8008571" cy="2679918"/>
          </a:xfrm>
          <a:prstGeom prst="arc">
            <a:avLst>
              <a:gd name="adj1" fmla="val 10865469"/>
              <a:gd name="adj2" fmla="val 138814"/>
            </a:avLst>
          </a:prstGeom>
          <a:ln w="28575"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Arc 313">
            <a:extLst>
              <a:ext uri="{FF2B5EF4-FFF2-40B4-BE49-F238E27FC236}">
                <a16:creationId xmlns:a16="http://schemas.microsoft.com/office/drawing/2014/main" id="{625E0F6D-31BB-4D40-9041-ABBEC531CEFF}"/>
              </a:ext>
            </a:extLst>
          </p:cNvPr>
          <p:cNvSpPr/>
          <p:nvPr/>
        </p:nvSpPr>
        <p:spPr>
          <a:xfrm rot="286452">
            <a:off x="3582036" y="2357430"/>
            <a:ext cx="7931019" cy="2241809"/>
          </a:xfrm>
          <a:prstGeom prst="arc">
            <a:avLst>
              <a:gd name="adj1" fmla="val 11015299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Arc 314">
            <a:extLst>
              <a:ext uri="{FF2B5EF4-FFF2-40B4-BE49-F238E27FC236}">
                <a16:creationId xmlns:a16="http://schemas.microsoft.com/office/drawing/2014/main" id="{53E7B338-2E54-4330-8E69-65C1B06D1341}"/>
              </a:ext>
            </a:extLst>
          </p:cNvPr>
          <p:cNvSpPr/>
          <p:nvPr/>
        </p:nvSpPr>
        <p:spPr>
          <a:xfrm rot="286452">
            <a:off x="3623995" y="1858296"/>
            <a:ext cx="8008571" cy="2679918"/>
          </a:xfrm>
          <a:prstGeom prst="arc">
            <a:avLst>
              <a:gd name="adj1" fmla="val 10865469"/>
              <a:gd name="adj2" fmla="val 138814"/>
            </a:avLst>
          </a:prstGeom>
          <a:ln w="28575"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60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ésultats de recherche d'images pour « playdoh lump »">
            <a:extLst>
              <a:ext uri="{FF2B5EF4-FFF2-40B4-BE49-F238E27FC236}">
                <a16:creationId xmlns:a16="http://schemas.microsoft.com/office/drawing/2014/main" id="{F7FE59D3-5C5A-48A8-90F8-DAEA33ADE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596590"/>
            <a:ext cx="12192000" cy="626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77D3B1-7D3F-4952-AC72-90B1F975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802" y="136658"/>
            <a:ext cx="5937755" cy="6410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CA" dirty="0"/>
              <a:t>A more flexible primitive</a:t>
            </a:r>
          </a:p>
        </p:txBody>
      </p:sp>
    </p:spTree>
    <p:extLst>
      <p:ext uri="{BB962C8B-B14F-4D97-AF65-F5344CB8AC3E}">
        <p14:creationId xmlns:p14="http://schemas.microsoft.com/office/powerpoint/2010/main" val="2383931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5AA03043-5916-4D20-A25C-279E46E538F1}"/>
              </a:ext>
            </a:extLst>
          </p:cNvPr>
          <p:cNvCxnSpPr>
            <a:cxnSpLocks/>
            <a:stCxn id="323" idx="1"/>
            <a:endCxn id="136" idx="3"/>
          </p:cNvCxnSpPr>
          <p:nvPr/>
        </p:nvCxnSpPr>
        <p:spPr>
          <a:xfrm flipH="1">
            <a:off x="6508689" y="4381075"/>
            <a:ext cx="1685377" cy="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606249-9429-4781-92CA-E1CA613915CA}"/>
              </a:ext>
            </a:extLst>
          </p:cNvPr>
          <p:cNvSpPr/>
          <p:nvPr/>
        </p:nvSpPr>
        <p:spPr>
          <a:xfrm>
            <a:off x="2563862" y="1168907"/>
            <a:ext cx="1863360" cy="859693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SuperPoint</a:t>
            </a:r>
            <a:r>
              <a:rPr lang="en-US" dirty="0">
                <a:solidFill>
                  <a:schemeClr val="tx1"/>
                </a:solidFill>
              </a:rPr>
              <a:t> Set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/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/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/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/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/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/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Top Corners Snipped 27">
            <a:extLst>
              <a:ext uri="{FF2B5EF4-FFF2-40B4-BE49-F238E27FC236}">
                <a16:creationId xmlns:a16="http://schemas.microsoft.com/office/drawing/2014/main" id="{0548F3C6-2DCB-41F8-A2C6-72B3B665D7DF}"/>
              </a:ext>
            </a:extLst>
          </p:cNvPr>
          <p:cNvSpPr/>
          <p:nvPr/>
        </p:nvSpPr>
        <p:spPr>
          <a:xfrm rot="5400000">
            <a:off x="3046573" y="2977627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1824C9-BD1B-48F8-8467-7EBF9503D2F1}"/>
              </a:ext>
            </a:extLst>
          </p:cNvPr>
          <p:cNvSpPr/>
          <p:nvPr/>
        </p:nvSpPr>
        <p:spPr>
          <a:xfrm>
            <a:off x="2511063" y="3863294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57A540-1A62-47A5-8588-4B352A025328}"/>
              </a:ext>
            </a:extLst>
          </p:cNvPr>
          <p:cNvSpPr/>
          <p:nvPr/>
        </p:nvSpPr>
        <p:spPr>
          <a:xfrm>
            <a:off x="2611739" y="397030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B65295-D059-499B-BC74-230E083A8515}"/>
              </a:ext>
            </a:extLst>
          </p:cNvPr>
          <p:cNvSpPr/>
          <p:nvPr/>
        </p:nvSpPr>
        <p:spPr>
          <a:xfrm>
            <a:off x="2611739" y="421368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1766A1-064C-4C61-9002-D0DA471D55CA}"/>
              </a:ext>
            </a:extLst>
          </p:cNvPr>
          <p:cNvSpPr/>
          <p:nvPr/>
        </p:nvSpPr>
        <p:spPr>
          <a:xfrm>
            <a:off x="2611739" y="445707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3C3B1-C44E-4CA6-9AB6-895A36F78F4E}"/>
              </a:ext>
            </a:extLst>
          </p:cNvPr>
          <p:cNvSpPr/>
          <p:nvPr/>
        </p:nvSpPr>
        <p:spPr>
          <a:xfrm>
            <a:off x="2611739" y="470046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9DB761-C493-4C0E-8578-7D0F17769092}"/>
              </a:ext>
            </a:extLst>
          </p:cNvPr>
          <p:cNvSpPr/>
          <p:nvPr/>
        </p:nvSpPr>
        <p:spPr>
          <a:xfrm>
            <a:off x="2611739" y="494384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C0BB85-107C-4ED6-AE71-EE46A64D919B}"/>
              </a:ext>
            </a:extLst>
          </p:cNvPr>
          <p:cNvSpPr/>
          <p:nvPr/>
        </p:nvSpPr>
        <p:spPr>
          <a:xfrm>
            <a:off x="2611739" y="5187235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31AD83-7401-4587-899E-8BCAA847D290}"/>
              </a:ext>
            </a:extLst>
          </p:cNvPr>
          <p:cNvSpPr/>
          <p:nvPr/>
        </p:nvSpPr>
        <p:spPr>
          <a:xfrm>
            <a:off x="2611739" y="543062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DB7BC6-E3D5-4E23-9EA4-662101DE721B}"/>
              </a:ext>
            </a:extLst>
          </p:cNvPr>
          <p:cNvSpPr/>
          <p:nvPr/>
        </p:nvSpPr>
        <p:spPr>
          <a:xfrm>
            <a:off x="2611739" y="567400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859F19-6468-41F6-A91F-3F4C57D2BE35}"/>
              </a:ext>
            </a:extLst>
          </p:cNvPr>
          <p:cNvSpPr/>
          <p:nvPr/>
        </p:nvSpPr>
        <p:spPr>
          <a:xfrm>
            <a:off x="2611739" y="591739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A00CDB-7E22-4773-96DF-DD77B6623B89}"/>
              </a:ext>
            </a:extLst>
          </p:cNvPr>
          <p:cNvSpPr/>
          <p:nvPr/>
        </p:nvSpPr>
        <p:spPr>
          <a:xfrm>
            <a:off x="2611739" y="616078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3AD4D7-5DC1-498D-9411-C62CEA4DBADE}"/>
              </a:ext>
            </a:extLst>
          </p:cNvPr>
          <p:cNvSpPr/>
          <p:nvPr/>
        </p:nvSpPr>
        <p:spPr>
          <a:xfrm>
            <a:off x="3003303" y="4378404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5F3697B-FC1C-48FD-93F7-ED031BECAB13}"/>
              </a:ext>
            </a:extLst>
          </p:cNvPr>
          <p:cNvSpPr/>
          <p:nvPr/>
        </p:nvSpPr>
        <p:spPr>
          <a:xfrm>
            <a:off x="3103979" y="4457074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BD3F7A-59F5-471A-B9A0-A4F5F3E880BB}"/>
              </a:ext>
            </a:extLst>
          </p:cNvPr>
          <p:cNvSpPr/>
          <p:nvPr/>
        </p:nvSpPr>
        <p:spPr>
          <a:xfrm>
            <a:off x="3103979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D3149B-B3AD-4E81-B0C4-F2122537E070}"/>
              </a:ext>
            </a:extLst>
          </p:cNvPr>
          <p:cNvSpPr/>
          <p:nvPr/>
        </p:nvSpPr>
        <p:spPr>
          <a:xfrm>
            <a:off x="3103979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ABA01A1-B417-4D7F-9F32-64577CD1A431}"/>
              </a:ext>
            </a:extLst>
          </p:cNvPr>
          <p:cNvSpPr/>
          <p:nvPr/>
        </p:nvSpPr>
        <p:spPr>
          <a:xfrm>
            <a:off x="3103979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1E380D-D6C7-47DC-95E1-DB1497EE56F4}"/>
              </a:ext>
            </a:extLst>
          </p:cNvPr>
          <p:cNvSpPr/>
          <p:nvPr/>
        </p:nvSpPr>
        <p:spPr>
          <a:xfrm>
            <a:off x="3103979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DE821C-C94D-4E7F-B097-B4D136E46108}"/>
              </a:ext>
            </a:extLst>
          </p:cNvPr>
          <p:cNvSpPr/>
          <p:nvPr/>
        </p:nvSpPr>
        <p:spPr>
          <a:xfrm>
            <a:off x="3103979" y="567400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BFDA2B-02E1-4991-AE6C-FF64A05A7EB8}"/>
              </a:ext>
            </a:extLst>
          </p:cNvPr>
          <p:cNvSpPr/>
          <p:nvPr/>
        </p:nvSpPr>
        <p:spPr>
          <a:xfrm>
            <a:off x="3495542" y="4621791"/>
            <a:ext cx="366070" cy="10522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0B1472D-F62B-4603-BCE8-5218A72AC46A}"/>
              </a:ext>
            </a:extLst>
          </p:cNvPr>
          <p:cNvSpPr/>
          <p:nvPr/>
        </p:nvSpPr>
        <p:spPr>
          <a:xfrm>
            <a:off x="3596218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E1BEE92-CAF0-4D0C-8721-967F41219208}"/>
              </a:ext>
            </a:extLst>
          </p:cNvPr>
          <p:cNvSpPr/>
          <p:nvPr/>
        </p:nvSpPr>
        <p:spPr>
          <a:xfrm>
            <a:off x="3596218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C00C-B1DC-4BA4-B012-106B6EFA2D06}"/>
              </a:ext>
            </a:extLst>
          </p:cNvPr>
          <p:cNvSpPr/>
          <p:nvPr/>
        </p:nvSpPr>
        <p:spPr>
          <a:xfrm>
            <a:off x="3596218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B4A222-CEED-4156-B6E5-4C63CB367E2B}"/>
              </a:ext>
            </a:extLst>
          </p:cNvPr>
          <p:cNvSpPr/>
          <p:nvPr/>
        </p:nvSpPr>
        <p:spPr>
          <a:xfrm>
            <a:off x="3596218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41578A6-2067-4C2F-8DB9-614FA158E0F9}"/>
              </a:ext>
            </a:extLst>
          </p:cNvPr>
          <p:cNvSpPr/>
          <p:nvPr/>
        </p:nvSpPr>
        <p:spPr>
          <a:xfrm>
            <a:off x="470877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E0808EC-928D-441D-8158-2AEE5E71FFDB}"/>
              </a:ext>
            </a:extLst>
          </p:cNvPr>
          <p:cNvSpPr/>
          <p:nvPr/>
        </p:nvSpPr>
        <p:spPr>
          <a:xfrm>
            <a:off x="480945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FC01911-2433-46AD-8AFD-825C3071A07E}"/>
              </a:ext>
            </a:extLst>
          </p:cNvPr>
          <p:cNvSpPr/>
          <p:nvPr/>
        </p:nvSpPr>
        <p:spPr>
          <a:xfrm>
            <a:off x="480945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5B6F84C-CA4A-4B72-854D-38432B3367F2}"/>
              </a:ext>
            </a:extLst>
          </p:cNvPr>
          <p:cNvSpPr/>
          <p:nvPr/>
        </p:nvSpPr>
        <p:spPr>
          <a:xfrm>
            <a:off x="480945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A1D5CDF-5049-4FCF-B0D5-F9C9EDFFFFDA}"/>
              </a:ext>
            </a:extLst>
          </p:cNvPr>
          <p:cNvSpPr/>
          <p:nvPr/>
        </p:nvSpPr>
        <p:spPr>
          <a:xfrm>
            <a:off x="480945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7D1C199-23F2-4C7D-AB73-D0B431D32F96}"/>
              </a:ext>
            </a:extLst>
          </p:cNvPr>
          <p:cNvSpPr/>
          <p:nvPr/>
        </p:nvSpPr>
        <p:spPr>
          <a:xfrm>
            <a:off x="480945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58DF4AA-19AD-4669-BC14-0D78319016D4}"/>
              </a:ext>
            </a:extLst>
          </p:cNvPr>
          <p:cNvSpPr/>
          <p:nvPr/>
        </p:nvSpPr>
        <p:spPr>
          <a:xfrm>
            <a:off x="480945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4BFC96D-7F1B-4282-B6C6-6AA51284CB01}"/>
              </a:ext>
            </a:extLst>
          </p:cNvPr>
          <p:cNvSpPr/>
          <p:nvPr/>
        </p:nvSpPr>
        <p:spPr>
          <a:xfrm>
            <a:off x="480945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4045203-0CA5-4D29-B6A1-5AF5CE2B29BA}"/>
              </a:ext>
            </a:extLst>
          </p:cNvPr>
          <p:cNvSpPr/>
          <p:nvPr/>
        </p:nvSpPr>
        <p:spPr>
          <a:xfrm>
            <a:off x="480945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C65CAD2-5803-4709-89AA-EB7C53B60020}"/>
              </a:ext>
            </a:extLst>
          </p:cNvPr>
          <p:cNvSpPr/>
          <p:nvPr/>
        </p:nvSpPr>
        <p:spPr>
          <a:xfrm>
            <a:off x="480945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1C1CDBA-7F44-4B0C-8B89-8F1F9E06D357}"/>
              </a:ext>
            </a:extLst>
          </p:cNvPr>
          <p:cNvSpPr/>
          <p:nvPr/>
        </p:nvSpPr>
        <p:spPr>
          <a:xfrm>
            <a:off x="480945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8F9C1E6-2D98-4212-BA4E-7484EDA61191}"/>
              </a:ext>
            </a:extLst>
          </p:cNvPr>
          <p:cNvSpPr/>
          <p:nvPr/>
        </p:nvSpPr>
        <p:spPr>
          <a:xfrm>
            <a:off x="520101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48FAE82-0419-42C3-B59C-33DB28E8E1FA}"/>
              </a:ext>
            </a:extLst>
          </p:cNvPr>
          <p:cNvSpPr/>
          <p:nvPr/>
        </p:nvSpPr>
        <p:spPr>
          <a:xfrm>
            <a:off x="530169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527C871-5E97-4A7E-AD0C-7B258984D16E}"/>
              </a:ext>
            </a:extLst>
          </p:cNvPr>
          <p:cNvSpPr/>
          <p:nvPr/>
        </p:nvSpPr>
        <p:spPr>
          <a:xfrm>
            <a:off x="530169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59A1CE3-65F7-4D46-B1C1-1E20C5633B4C}"/>
              </a:ext>
            </a:extLst>
          </p:cNvPr>
          <p:cNvSpPr/>
          <p:nvPr/>
        </p:nvSpPr>
        <p:spPr>
          <a:xfrm>
            <a:off x="530169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1770312-5AFD-4337-AA14-2E4E1B27416A}"/>
              </a:ext>
            </a:extLst>
          </p:cNvPr>
          <p:cNvSpPr/>
          <p:nvPr/>
        </p:nvSpPr>
        <p:spPr>
          <a:xfrm>
            <a:off x="530169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630EAC-6082-448E-B3F1-5A1DD46F2799}"/>
              </a:ext>
            </a:extLst>
          </p:cNvPr>
          <p:cNvSpPr/>
          <p:nvPr/>
        </p:nvSpPr>
        <p:spPr>
          <a:xfrm>
            <a:off x="530169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F6C2E47-8814-4DC5-8C34-748DB1511794}"/>
              </a:ext>
            </a:extLst>
          </p:cNvPr>
          <p:cNvSpPr/>
          <p:nvPr/>
        </p:nvSpPr>
        <p:spPr>
          <a:xfrm>
            <a:off x="530169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E633BC1-A39D-4FED-BFBF-F337436C5517}"/>
              </a:ext>
            </a:extLst>
          </p:cNvPr>
          <p:cNvSpPr/>
          <p:nvPr/>
        </p:nvSpPr>
        <p:spPr>
          <a:xfrm>
            <a:off x="530169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13740B9-ECC3-43F8-A4FC-F53449F70B8B}"/>
              </a:ext>
            </a:extLst>
          </p:cNvPr>
          <p:cNvSpPr/>
          <p:nvPr/>
        </p:nvSpPr>
        <p:spPr>
          <a:xfrm>
            <a:off x="530169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DB7B157-88C0-4F9B-A2E9-3F3429227A42}"/>
              </a:ext>
            </a:extLst>
          </p:cNvPr>
          <p:cNvSpPr/>
          <p:nvPr/>
        </p:nvSpPr>
        <p:spPr>
          <a:xfrm>
            <a:off x="530169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F6CEFDB-BEAD-459D-91BD-542A4A9EF8FD}"/>
              </a:ext>
            </a:extLst>
          </p:cNvPr>
          <p:cNvSpPr/>
          <p:nvPr/>
        </p:nvSpPr>
        <p:spPr>
          <a:xfrm>
            <a:off x="530169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72C5716-7D75-474A-8CC3-BAEB5C5320C5}"/>
              </a:ext>
            </a:extLst>
          </p:cNvPr>
          <p:cNvCxnSpPr>
            <a:cxnSpLocks/>
            <a:stCxn id="61" idx="3"/>
            <a:endCxn id="100" idx="1"/>
          </p:cNvCxnSpPr>
          <p:nvPr/>
        </p:nvCxnSpPr>
        <p:spPr>
          <a:xfrm flipV="1">
            <a:off x="3861612" y="4389402"/>
            <a:ext cx="847164" cy="75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DDF6F32-3596-419B-84D6-94DF5BC4A640}"/>
              </a:ext>
            </a:extLst>
          </p:cNvPr>
          <p:cNvCxnSpPr>
            <a:cxnSpLocks/>
            <a:stCxn id="28" idx="3"/>
            <a:endCxn id="100" idx="1"/>
          </p:cNvCxnSpPr>
          <p:nvPr/>
        </p:nvCxnSpPr>
        <p:spPr>
          <a:xfrm>
            <a:off x="3961394" y="3434828"/>
            <a:ext cx="747382" cy="954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loud 131">
            <a:extLst>
              <a:ext uri="{FF2B5EF4-FFF2-40B4-BE49-F238E27FC236}">
                <a16:creationId xmlns:a16="http://schemas.microsoft.com/office/drawing/2014/main" id="{675E4DFE-D236-48A2-A0C8-C4D637850047}"/>
              </a:ext>
            </a:extLst>
          </p:cNvPr>
          <p:cNvSpPr/>
          <p:nvPr/>
        </p:nvSpPr>
        <p:spPr>
          <a:xfrm>
            <a:off x="706680" y="229594"/>
            <a:ext cx="1146620" cy="8596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Cloud</a:t>
            </a:r>
            <a:endParaRPr lang="en-CA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FA47AC-A6C7-49F0-8F4B-F57646961440}"/>
              </a:ext>
            </a:extLst>
          </p:cNvPr>
          <p:cNvCxnSpPr>
            <a:cxnSpLocks/>
            <a:stCxn id="4" idx="3"/>
            <a:endCxn id="323" idx="0"/>
          </p:cNvCxnSpPr>
          <p:nvPr/>
        </p:nvCxnSpPr>
        <p:spPr>
          <a:xfrm>
            <a:off x="4427222" y="1598754"/>
            <a:ext cx="4006757" cy="25424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C77B1EE-D539-4D70-B6DC-197A0C29C554}"/>
              </a:ext>
            </a:extLst>
          </p:cNvPr>
          <p:cNvCxnSpPr>
            <a:cxnSpLocks/>
            <a:stCxn id="4" idx="2"/>
            <a:endCxn id="28" idx="2"/>
          </p:cNvCxnSpPr>
          <p:nvPr/>
        </p:nvCxnSpPr>
        <p:spPr>
          <a:xfrm>
            <a:off x="3495542" y="2028600"/>
            <a:ext cx="8652" cy="94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/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/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836DEF3-53B8-40D1-A168-7C7B937DB92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1106156" y="2199955"/>
            <a:ext cx="1837173" cy="1489504"/>
          </a:xfrm>
          <a:prstGeom prst="bentConnector3">
            <a:avLst>
              <a:gd name="adj1" fmla="val 31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3CB340B-DF28-4AE7-A6BC-2ABFFF618FF8}"/>
              </a:ext>
            </a:extLst>
          </p:cNvPr>
          <p:cNvCxnSpPr>
            <a:stCxn id="132" idx="1"/>
            <a:endCxn id="157" idx="0"/>
          </p:cNvCxnSpPr>
          <p:nvPr/>
        </p:nvCxnSpPr>
        <p:spPr>
          <a:xfrm>
            <a:off x="1279990" y="1088372"/>
            <a:ext cx="0" cy="243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2A105E1-281E-46EC-854A-24BA47D0EA8B}"/>
              </a:ext>
            </a:extLst>
          </p:cNvPr>
          <p:cNvCxnSpPr>
            <a:stCxn id="157" idx="3"/>
            <a:endCxn id="4" idx="1"/>
          </p:cNvCxnSpPr>
          <p:nvPr/>
        </p:nvCxnSpPr>
        <p:spPr>
          <a:xfrm>
            <a:off x="1776820" y="1597919"/>
            <a:ext cx="787042" cy="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: Top Corners Snipped 189">
            <a:extLst>
              <a:ext uri="{FF2B5EF4-FFF2-40B4-BE49-F238E27FC236}">
                <a16:creationId xmlns:a16="http://schemas.microsoft.com/office/drawing/2014/main" id="{44B673D0-3F1D-4152-B8CE-5240DC5A9FF7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1418B252-2391-4015-BCC4-F4A6A68BC4F2}"/>
              </a:ext>
            </a:extLst>
          </p:cNvPr>
          <p:cNvGrpSpPr/>
          <p:nvPr/>
        </p:nvGrpSpPr>
        <p:grpSpPr>
          <a:xfrm>
            <a:off x="6050187" y="4155213"/>
            <a:ext cx="458502" cy="45850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E22A48-B3E6-4450-8CE3-C07B9E9F9509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515853F8-F248-40FF-8B54-9D3305EEE175}"/>
              </a:ext>
            </a:extLst>
          </p:cNvPr>
          <p:cNvGrpSpPr/>
          <p:nvPr/>
        </p:nvGrpSpPr>
        <p:grpSpPr>
          <a:xfrm>
            <a:off x="6935154" y="3925219"/>
            <a:ext cx="868680" cy="919879"/>
            <a:chOff x="7548168" y="3724578"/>
            <a:chExt cx="1089126" cy="1153318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4ED3A97-83F2-45C2-B177-3F389A19FD77}"/>
                </a:ext>
              </a:extLst>
            </p:cNvPr>
            <p:cNvSpPr/>
            <p:nvPr/>
          </p:nvSpPr>
          <p:spPr>
            <a:xfrm rot="16200000">
              <a:off x="7603022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2926120-5FFE-4E17-A150-77C91A1531AD}"/>
                </a:ext>
              </a:extLst>
            </p:cNvPr>
            <p:cNvSpPr/>
            <p:nvPr/>
          </p:nvSpPr>
          <p:spPr>
            <a:xfrm rot="16200000">
              <a:off x="7780486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A15CFC4-38D2-4673-8BBB-70568EAF67E9}"/>
                </a:ext>
              </a:extLst>
            </p:cNvPr>
            <p:cNvSpPr/>
            <p:nvPr/>
          </p:nvSpPr>
          <p:spPr>
            <a:xfrm rot="16200000">
              <a:off x="7957951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0548F30-38F7-4F98-96B5-156293AD3782}"/>
                </a:ext>
              </a:extLst>
            </p:cNvPr>
            <p:cNvSpPr/>
            <p:nvPr/>
          </p:nvSpPr>
          <p:spPr>
            <a:xfrm rot="16200000">
              <a:off x="8135415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ACF5036A-5D9E-4475-9197-92A4EF5041B2}"/>
                </a:ext>
              </a:extLst>
            </p:cNvPr>
            <p:cNvSpPr/>
            <p:nvPr/>
          </p:nvSpPr>
          <p:spPr>
            <a:xfrm rot="16200000">
              <a:off x="8312880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298A035-F219-4122-BDE9-AD09D15A50C5}"/>
                </a:ext>
              </a:extLst>
            </p:cNvPr>
            <p:cNvSpPr/>
            <p:nvPr/>
          </p:nvSpPr>
          <p:spPr>
            <a:xfrm rot="16200000">
              <a:off x="8490345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43176901-43E7-4B56-A5DC-E25130D594F8}"/>
                </a:ext>
              </a:extLst>
            </p:cNvPr>
            <p:cNvSpPr/>
            <p:nvPr/>
          </p:nvSpPr>
          <p:spPr>
            <a:xfrm>
              <a:off x="7548168" y="372457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7C0158F-CEEF-45F1-976E-B3DC64FA69E0}"/>
                </a:ext>
              </a:extLst>
            </p:cNvPr>
            <p:cNvSpPr/>
            <p:nvPr/>
          </p:nvSpPr>
          <p:spPr>
            <a:xfrm rot="16200000">
              <a:off x="7603022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815D5B4-7C84-4B05-B4A4-5E7F56E7BBCC}"/>
                </a:ext>
              </a:extLst>
            </p:cNvPr>
            <p:cNvSpPr/>
            <p:nvPr/>
          </p:nvSpPr>
          <p:spPr>
            <a:xfrm rot="16200000">
              <a:off x="7780486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59E9028-A2ED-47B3-9D74-D2278999FA1E}"/>
                </a:ext>
              </a:extLst>
            </p:cNvPr>
            <p:cNvSpPr/>
            <p:nvPr/>
          </p:nvSpPr>
          <p:spPr>
            <a:xfrm rot="16200000">
              <a:off x="7957951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CF037CF-5DC3-4EC9-B31F-4CAAA31DDFA5}"/>
                </a:ext>
              </a:extLst>
            </p:cNvPr>
            <p:cNvSpPr/>
            <p:nvPr/>
          </p:nvSpPr>
          <p:spPr>
            <a:xfrm rot="16200000">
              <a:off x="8135415" y="396564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0E22BDC-BDE7-43D1-8D06-931158AEF777}"/>
                </a:ext>
              </a:extLst>
            </p:cNvPr>
            <p:cNvSpPr/>
            <p:nvPr/>
          </p:nvSpPr>
          <p:spPr>
            <a:xfrm rot="16200000">
              <a:off x="8312880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FDF846F-8921-4624-BC24-7732991461EF}"/>
                </a:ext>
              </a:extLst>
            </p:cNvPr>
            <p:cNvSpPr/>
            <p:nvPr/>
          </p:nvSpPr>
          <p:spPr>
            <a:xfrm rot="16200000">
              <a:off x="8490345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269380C-3A79-4B48-9B16-E57CF418B572}"/>
                </a:ext>
              </a:extLst>
            </p:cNvPr>
            <p:cNvSpPr/>
            <p:nvPr/>
          </p:nvSpPr>
          <p:spPr>
            <a:xfrm>
              <a:off x="7548168" y="391695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A9D8F8-5B39-4E50-881A-0E97BAF6BCAB}"/>
                </a:ext>
              </a:extLst>
            </p:cNvPr>
            <p:cNvSpPr/>
            <p:nvPr/>
          </p:nvSpPr>
          <p:spPr>
            <a:xfrm rot="16200000">
              <a:off x="7603022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7C10E4A-6DAC-4ADB-B5B6-15B3A63D7B99}"/>
                </a:ext>
              </a:extLst>
            </p:cNvPr>
            <p:cNvSpPr/>
            <p:nvPr/>
          </p:nvSpPr>
          <p:spPr>
            <a:xfrm rot="16200000">
              <a:off x="7780486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2E27E59-6FA2-4374-A260-CEA16ACEA9CC}"/>
                </a:ext>
              </a:extLst>
            </p:cNvPr>
            <p:cNvSpPr/>
            <p:nvPr/>
          </p:nvSpPr>
          <p:spPr>
            <a:xfrm rot="16200000">
              <a:off x="7957951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EB01CF3-DCFC-443D-AC49-8EEA918BAEC9}"/>
                </a:ext>
              </a:extLst>
            </p:cNvPr>
            <p:cNvSpPr/>
            <p:nvPr/>
          </p:nvSpPr>
          <p:spPr>
            <a:xfrm rot="16200000">
              <a:off x="813541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D7BE1AD-D0AE-48AF-B1EA-6742BF04E5CC}"/>
                </a:ext>
              </a:extLst>
            </p:cNvPr>
            <p:cNvSpPr/>
            <p:nvPr/>
          </p:nvSpPr>
          <p:spPr>
            <a:xfrm rot="16200000">
              <a:off x="8312880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510BF-2A9D-4C8E-B9B7-CE04030E34D5}"/>
                </a:ext>
              </a:extLst>
            </p:cNvPr>
            <p:cNvSpPr/>
            <p:nvPr/>
          </p:nvSpPr>
          <p:spPr>
            <a:xfrm rot="16200000">
              <a:off x="849034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05984BB-7410-4104-A2A6-30A3B8D20F6C}"/>
                </a:ext>
              </a:extLst>
            </p:cNvPr>
            <p:cNvSpPr/>
            <p:nvPr/>
          </p:nvSpPr>
          <p:spPr>
            <a:xfrm>
              <a:off x="7548168" y="410898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3DC40BCB-12BA-44FE-995E-9997E6EC55A4}"/>
                </a:ext>
              </a:extLst>
            </p:cNvPr>
            <p:cNvSpPr/>
            <p:nvPr/>
          </p:nvSpPr>
          <p:spPr>
            <a:xfrm rot="16200000">
              <a:off x="7603022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CFD0901-FB26-40A6-AED1-812F99155495}"/>
                </a:ext>
              </a:extLst>
            </p:cNvPr>
            <p:cNvSpPr/>
            <p:nvPr/>
          </p:nvSpPr>
          <p:spPr>
            <a:xfrm rot="16200000">
              <a:off x="7780486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F97C256-A40E-4D94-9F14-C550DF31DB23}"/>
                </a:ext>
              </a:extLst>
            </p:cNvPr>
            <p:cNvSpPr/>
            <p:nvPr/>
          </p:nvSpPr>
          <p:spPr>
            <a:xfrm rot="16200000">
              <a:off x="7957951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5E237D47-BA86-426D-99BD-FF58D189F6CE}"/>
                </a:ext>
              </a:extLst>
            </p:cNvPr>
            <p:cNvSpPr/>
            <p:nvPr/>
          </p:nvSpPr>
          <p:spPr>
            <a:xfrm rot="16200000">
              <a:off x="813541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C4509D4-1C8A-49DE-8A4C-FFF2E123C773}"/>
                </a:ext>
              </a:extLst>
            </p:cNvPr>
            <p:cNvSpPr/>
            <p:nvPr/>
          </p:nvSpPr>
          <p:spPr>
            <a:xfrm rot="16200000">
              <a:off x="8312880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6B2F3F72-4C57-4F23-8368-99DB07277460}"/>
                </a:ext>
              </a:extLst>
            </p:cNvPr>
            <p:cNvSpPr/>
            <p:nvPr/>
          </p:nvSpPr>
          <p:spPr>
            <a:xfrm rot="16200000">
              <a:off x="849034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176F3B0-A243-420F-940E-5344554C2272}"/>
                </a:ext>
              </a:extLst>
            </p:cNvPr>
            <p:cNvSpPr/>
            <p:nvPr/>
          </p:nvSpPr>
          <p:spPr>
            <a:xfrm>
              <a:off x="7548168" y="430136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C5F0C03-A935-4BF6-BD1B-0C9F3EA912AA}"/>
                </a:ext>
              </a:extLst>
            </p:cNvPr>
            <p:cNvSpPr/>
            <p:nvPr/>
          </p:nvSpPr>
          <p:spPr>
            <a:xfrm rot="16200000">
              <a:off x="7603022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4B2342A-456F-4994-A7FE-ADA32D1BE44B}"/>
                </a:ext>
              </a:extLst>
            </p:cNvPr>
            <p:cNvSpPr/>
            <p:nvPr/>
          </p:nvSpPr>
          <p:spPr>
            <a:xfrm rot="16200000">
              <a:off x="7780486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E7BB289-29D0-4981-ACC6-621C77A28F39}"/>
                </a:ext>
              </a:extLst>
            </p:cNvPr>
            <p:cNvSpPr/>
            <p:nvPr/>
          </p:nvSpPr>
          <p:spPr>
            <a:xfrm rot="16200000">
              <a:off x="7957951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409AA79-D7C4-4ED5-BA63-5EC7E753F049}"/>
                </a:ext>
              </a:extLst>
            </p:cNvPr>
            <p:cNvSpPr/>
            <p:nvPr/>
          </p:nvSpPr>
          <p:spPr>
            <a:xfrm rot="16200000">
              <a:off x="813541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6860C16-4001-4762-B77B-A660C7F64F2A}"/>
                </a:ext>
              </a:extLst>
            </p:cNvPr>
            <p:cNvSpPr/>
            <p:nvPr/>
          </p:nvSpPr>
          <p:spPr>
            <a:xfrm rot="16200000">
              <a:off x="8312880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E3BAAF6-2B45-4690-BFB9-3853265C1B4B}"/>
                </a:ext>
              </a:extLst>
            </p:cNvPr>
            <p:cNvSpPr/>
            <p:nvPr/>
          </p:nvSpPr>
          <p:spPr>
            <a:xfrm rot="16200000">
              <a:off x="849034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97AD78E-74DB-4A0B-8071-BB553D92F885}"/>
                </a:ext>
              </a:extLst>
            </p:cNvPr>
            <p:cNvSpPr/>
            <p:nvPr/>
          </p:nvSpPr>
          <p:spPr>
            <a:xfrm>
              <a:off x="7548168" y="449326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0A39AE8-CACA-4564-AEFF-EBAA5A4C8789}"/>
                </a:ext>
              </a:extLst>
            </p:cNvPr>
            <p:cNvSpPr/>
            <p:nvPr/>
          </p:nvSpPr>
          <p:spPr>
            <a:xfrm rot="16200000">
              <a:off x="7603022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A7B2C4C-2549-4F2B-A2F9-AFD9AB9049DF}"/>
                </a:ext>
              </a:extLst>
            </p:cNvPr>
            <p:cNvSpPr/>
            <p:nvPr/>
          </p:nvSpPr>
          <p:spPr>
            <a:xfrm rot="16200000">
              <a:off x="7780486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DD695BD-DDD5-4811-BD94-5EF9A21BDEEB}"/>
                </a:ext>
              </a:extLst>
            </p:cNvPr>
            <p:cNvSpPr/>
            <p:nvPr/>
          </p:nvSpPr>
          <p:spPr>
            <a:xfrm rot="16200000">
              <a:off x="7957951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7060B07A-CC03-473F-9958-DDD908624CF7}"/>
                </a:ext>
              </a:extLst>
            </p:cNvPr>
            <p:cNvSpPr/>
            <p:nvPr/>
          </p:nvSpPr>
          <p:spPr>
            <a:xfrm rot="16200000">
              <a:off x="813541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5D0F12D-68FC-4ABC-B681-B2D756E25BED}"/>
                </a:ext>
              </a:extLst>
            </p:cNvPr>
            <p:cNvSpPr/>
            <p:nvPr/>
          </p:nvSpPr>
          <p:spPr>
            <a:xfrm rot="16200000">
              <a:off x="8312880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C79BFD6-4ACB-40E8-921C-4F79D85AC274}"/>
                </a:ext>
              </a:extLst>
            </p:cNvPr>
            <p:cNvSpPr/>
            <p:nvPr/>
          </p:nvSpPr>
          <p:spPr>
            <a:xfrm rot="16200000">
              <a:off x="849034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DC8FF91-4AC1-4074-9C9E-585465E10A7A}"/>
                </a:ext>
              </a:extLst>
            </p:cNvPr>
            <p:cNvSpPr/>
            <p:nvPr/>
          </p:nvSpPr>
          <p:spPr>
            <a:xfrm>
              <a:off x="7548168" y="468564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94A176B-9DB3-42D9-8EF3-F6982FB05772}"/>
              </a:ext>
            </a:extLst>
          </p:cNvPr>
          <p:cNvCxnSpPr>
            <a:cxnSpLocks/>
            <a:stCxn id="323" idx="3"/>
          </p:cNvCxnSpPr>
          <p:nvPr/>
        </p:nvCxnSpPr>
        <p:spPr>
          <a:xfrm>
            <a:off x="8673892" y="4381075"/>
            <a:ext cx="2505681" cy="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4B289407-CDB6-4E60-95D5-221E5ADAE21F}"/>
              </a:ext>
            </a:extLst>
          </p:cNvPr>
          <p:cNvGrpSpPr/>
          <p:nvPr/>
        </p:nvGrpSpPr>
        <p:grpSpPr>
          <a:xfrm rot="5400000">
            <a:off x="9731468" y="2709002"/>
            <a:ext cx="366070" cy="1538992"/>
            <a:chOff x="8709505" y="4378404"/>
            <a:chExt cx="366070" cy="1538992"/>
          </a:xfrm>
        </p:grpSpPr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EF49B5FB-B5E0-40BF-9550-F2F911E15693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13AFD45-0C90-47D2-9118-6698E6423D1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8F18AD30-19F8-495C-9D89-53210E976A87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C0D95AB8-D882-4484-9C9F-8E5348A4062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940F8C5A-1233-480D-B53E-8CA269871645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B5778847-55DC-48AB-8C52-68F4983814CF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94CC5781-D4ED-4BE8-AAD8-78D61C1E1067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3AC6955-0B9F-4DB3-AF73-B09008850FC5}"/>
              </a:ext>
            </a:extLst>
          </p:cNvPr>
          <p:cNvGrpSpPr/>
          <p:nvPr/>
        </p:nvGrpSpPr>
        <p:grpSpPr>
          <a:xfrm rot="5400000">
            <a:off x="9731468" y="3073364"/>
            <a:ext cx="366070" cy="1538992"/>
            <a:chOff x="8709505" y="4378404"/>
            <a:chExt cx="366070" cy="1538992"/>
          </a:xfrm>
        </p:grpSpPr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AFE6D255-0BFA-4F1F-BF01-26BA24A0B089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AAEDFA8-FB4E-4C00-83A2-A7CE4F4045A4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37036699-CA4B-475C-8EF3-8619AE30B34E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D2F4B52-24DD-4273-9CC2-A74BB0B3F1C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D833A948-7C74-4DD9-9967-0698548D145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1C084BF-BAA6-442C-BDCB-4238E834B3C0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E932A936-4256-49C9-9596-1E5A21ADB2A2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AE34B49-BDF5-4219-932A-A0C995C6D7B5}"/>
              </a:ext>
            </a:extLst>
          </p:cNvPr>
          <p:cNvGrpSpPr/>
          <p:nvPr/>
        </p:nvGrpSpPr>
        <p:grpSpPr>
          <a:xfrm rot="5400000">
            <a:off x="9731468" y="3437726"/>
            <a:ext cx="366070" cy="1538992"/>
            <a:chOff x="8709505" y="4378404"/>
            <a:chExt cx="366070" cy="1538992"/>
          </a:xfrm>
        </p:grpSpPr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57C1D49E-FADB-4280-ABBF-D24535795F3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4D3C459-A020-4EAF-B25B-DD97703FC902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CEC66B2-D69B-4B70-952D-7A0DD2000451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1B16FB3-C2E5-4082-A8AF-1638CC38FA73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BDBA104E-F3A2-4B8D-A58A-B49F44F5213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8BA3D681-6D31-4CC7-BFC2-6E8CC2B21332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3DD30A6-A5ED-478A-AB01-2EEB094D73FA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B34E723-07A8-4F1A-9513-345A7E7B0A08}"/>
              </a:ext>
            </a:extLst>
          </p:cNvPr>
          <p:cNvGrpSpPr/>
          <p:nvPr/>
        </p:nvGrpSpPr>
        <p:grpSpPr>
          <a:xfrm rot="5400000">
            <a:off x="9731468" y="3802088"/>
            <a:ext cx="366070" cy="1538992"/>
            <a:chOff x="8709505" y="4378404"/>
            <a:chExt cx="366070" cy="1538992"/>
          </a:xfrm>
          <a:noFill/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B5C77631-8193-4296-9270-D9719A8335F5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C295BC5E-2310-479C-968C-AB2918D4DC3C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1DFD2C9-3F60-47D5-A96E-EF3AF56973F0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AD45EDB2-7C63-4D6E-9C93-594DF6B6CEAD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88916E4-8E89-4FF5-B0BF-5A2EF91EC0F9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A532D9E9-9166-4855-A121-E63E06E2F683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261C476-9AD9-4396-AF83-5F880D7F0903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16F3929-12C8-4EFF-9EF8-07ED5BF4A430}"/>
              </a:ext>
            </a:extLst>
          </p:cNvPr>
          <p:cNvGrpSpPr/>
          <p:nvPr/>
        </p:nvGrpSpPr>
        <p:grpSpPr>
          <a:xfrm rot="5400000">
            <a:off x="9731468" y="4166450"/>
            <a:ext cx="366070" cy="1538992"/>
            <a:chOff x="8709505" y="4378404"/>
            <a:chExt cx="366070" cy="1538992"/>
          </a:xfrm>
          <a:noFill/>
        </p:grpSpPr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429E971E-6911-48F5-AAB5-5E5AE559E241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D9F5872-003C-4F92-B1B7-75772690617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9A4CD0FF-242A-4E72-B3CF-7CF7756453B9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6A90F68-C5CA-487B-9C53-BB264D86BACC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81CEA0D-C359-47F5-A60F-5A1B3DC91DD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6346A62-187D-410E-8980-83BA3199CEB9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E68C1C6-BFD0-4955-BF6C-4800BBC89576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2E23A99-3FFD-467C-B60B-B399A4A0C327}"/>
              </a:ext>
            </a:extLst>
          </p:cNvPr>
          <p:cNvGrpSpPr/>
          <p:nvPr/>
        </p:nvGrpSpPr>
        <p:grpSpPr>
          <a:xfrm rot="5400000">
            <a:off x="9731468" y="4530810"/>
            <a:ext cx="366070" cy="1538992"/>
            <a:chOff x="8709505" y="4378404"/>
            <a:chExt cx="366070" cy="1538992"/>
          </a:xfrm>
          <a:noFill/>
        </p:grpSpPr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B983075F-7F7C-4855-8999-5FEB32A584F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285F5412-E3BB-4E15-BF4C-609884F449F7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46C3E8F-F461-41DE-A2BA-29C71681A59A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69D3175C-894B-422D-A974-ADAAC682F1C5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F63FA08-F279-4399-865E-EE4FD9EAAC8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6796052E-BBAE-4134-8C99-D091BCE61EE1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944DA466-551F-4912-A6D0-FFCDBB505661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sp>
        <p:nvSpPr>
          <p:cNvPr id="313" name="Rectangle: Rounded Corners 312">
            <a:extLst>
              <a:ext uri="{FF2B5EF4-FFF2-40B4-BE49-F238E27FC236}">
                <a16:creationId xmlns:a16="http://schemas.microsoft.com/office/drawing/2014/main" id="{273D2055-DB8F-46AE-8103-E1022D2519C0}"/>
              </a:ext>
            </a:extLst>
          </p:cNvPr>
          <p:cNvSpPr/>
          <p:nvPr/>
        </p:nvSpPr>
        <p:spPr>
          <a:xfrm>
            <a:off x="11179573" y="4262606"/>
            <a:ext cx="229694" cy="22969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C1A750CE-0875-4660-B43B-2DF0C7410BE7}"/>
              </a:ext>
            </a:extLst>
          </p:cNvPr>
          <p:cNvSpPr/>
          <p:nvPr/>
        </p:nvSpPr>
        <p:spPr>
          <a:xfrm>
            <a:off x="8194066" y="4141164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/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3049C4C1-9846-4544-BB33-7F20A9C17777}"/>
              </a:ext>
            </a:extLst>
          </p:cNvPr>
          <p:cNvCxnSpPr>
            <a:cxnSpLocks/>
            <a:endCxn id="136" idx="3"/>
          </p:cNvCxnSpPr>
          <p:nvPr/>
        </p:nvCxnSpPr>
        <p:spPr>
          <a:xfrm flipH="1">
            <a:off x="6508689" y="4382769"/>
            <a:ext cx="1694088" cy="16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6D66265C-6B32-4316-8F44-DC9F7CD8677A}"/>
              </a:ext>
            </a:extLst>
          </p:cNvPr>
          <p:cNvCxnSpPr>
            <a:cxnSpLocks/>
          </p:cNvCxnSpPr>
          <p:nvPr/>
        </p:nvCxnSpPr>
        <p:spPr>
          <a:xfrm flipV="1">
            <a:off x="3861612" y="4389403"/>
            <a:ext cx="847164" cy="7584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0D248EC1-44AF-4481-9201-3ACE7CEA1F04}"/>
              </a:ext>
            </a:extLst>
          </p:cNvPr>
          <p:cNvCxnSpPr>
            <a:cxnSpLocks/>
          </p:cNvCxnSpPr>
          <p:nvPr/>
        </p:nvCxnSpPr>
        <p:spPr>
          <a:xfrm>
            <a:off x="3961394" y="3434829"/>
            <a:ext cx="747382" cy="954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134">
            <a:extLst>
              <a:ext uri="{FF2B5EF4-FFF2-40B4-BE49-F238E27FC236}">
                <a16:creationId xmlns:a16="http://schemas.microsoft.com/office/drawing/2014/main" id="{D29C3339-9C1E-4091-88B9-172AD28CFB27}"/>
              </a:ext>
            </a:extLst>
          </p:cNvPr>
          <p:cNvCxnSpPr>
            <a:cxnSpLocks/>
            <a:endCxn id="323" idx="0"/>
          </p:cNvCxnSpPr>
          <p:nvPr/>
        </p:nvCxnSpPr>
        <p:spPr>
          <a:xfrm>
            <a:off x="4427222" y="1598755"/>
            <a:ext cx="4006757" cy="254240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4E199038-4351-4C3E-8E1C-8CA80BA4DACF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171">
            <a:extLst>
              <a:ext uri="{FF2B5EF4-FFF2-40B4-BE49-F238E27FC236}">
                <a16:creationId xmlns:a16="http://schemas.microsoft.com/office/drawing/2014/main" id="{D0951F89-E6B9-4B08-A855-6BECC2CF6242}"/>
              </a:ext>
            </a:extLst>
          </p:cNvPr>
          <p:cNvCxnSpPr>
            <a:cxnSpLocks/>
          </p:cNvCxnSpPr>
          <p:nvPr/>
        </p:nvCxnSpPr>
        <p:spPr>
          <a:xfrm rot="5400000">
            <a:off x="1106156" y="2199956"/>
            <a:ext cx="1837173" cy="1489504"/>
          </a:xfrm>
          <a:prstGeom prst="bentConnector3">
            <a:avLst>
              <a:gd name="adj1" fmla="val 311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BEAFFB9-9C51-4D34-9D7D-1F3ADCDF03DA}"/>
              </a:ext>
            </a:extLst>
          </p:cNvPr>
          <p:cNvCxnSpPr>
            <a:cxnSpLocks/>
          </p:cNvCxnSpPr>
          <p:nvPr/>
        </p:nvCxnSpPr>
        <p:spPr>
          <a:xfrm>
            <a:off x="8673892" y="4388550"/>
            <a:ext cx="25056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A8ECE4E-CA6A-4188-BD13-23247858BF51}"/>
              </a:ext>
            </a:extLst>
          </p:cNvPr>
          <p:cNvCxnSpPr>
            <a:stCxn id="48" idx="3"/>
            <a:endCxn id="61" idx="1"/>
          </p:cNvCxnSpPr>
          <p:nvPr/>
        </p:nvCxnSpPr>
        <p:spPr>
          <a:xfrm>
            <a:off x="3369373" y="5147900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4E26AC6-419C-4545-87EF-89666424C396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>
            <a:off x="2877133" y="5147900"/>
            <a:ext cx="1261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D25599B-6B41-44F3-8B6F-7F62DA9E7F8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9345" y="4077395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A63DCC8-E022-4AE0-9B9C-07F95A1E38CE}"/>
              </a:ext>
            </a:extLst>
          </p:cNvPr>
          <p:cNvCxnSpPr>
            <a:cxnSpLocks/>
            <a:stCxn id="113" idx="3"/>
            <a:endCxn id="136" idx="1"/>
          </p:cNvCxnSpPr>
          <p:nvPr/>
        </p:nvCxnSpPr>
        <p:spPr>
          <a:xfrm flipV="1">
            <a:off x="5567086" y="4384463"/>
            <a:ext cx="483101" cy="49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FEC1DAC1-26A1-4607-A6E3-114BBB4649B4}"/>
              </a:ext>
            </a:extLst>
          </p:cNvPr>
          <p:cNvCxnSpPr>
            <a:cxnSpLocks/>
          </p:cNvCxnSpPr>
          <p:nvPr/>
        </p:nvCxnSpPr>
        <p:spPr>
          <a:xfrm>
            <a:off x="1989345" y="4953243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67F44CB-07E4-462B-BDA8-9BA8B112162D}"/>
              </a:ext>
            </a:extLst>
          </p:cNvPr>
          <p:cNvCxnSpPr>
            <a:cxnSpLocks/>
          </p:cNvCxnSpPr>
          <p:nvPr/>
        </p:nvCxnSpPr>
        <p:spPr>
          <a:xfrm>
            <a:off x="1989345" y="5375620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57D039A-9607-4FB7-98CF-30C9C9DB6BDD}"/>
              </a:ext>
            </a:extLst>
          </p:cNvPr>
          <p:cNvCxnSpPr>
            <a:cxnSpLocks/>
          </p:cNvCxnSpPr>
          <p:nvPr/>
        </p:nvCxnSpPr>
        <p:spPr>
          <a:xfrm>
            <a:off x="1989345" y="5819170"/>
            <a:ext cx="51880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A373DDD-A192-4F46-B7E3-F1216FB97607}"/>
              </a:ext>
            </a:extLst>
          </p:cNvPr>
          <p:cNvCxnSpPr>
            <a:cxnSpLocks/>
          </p:cNvCxnSpPr>
          <p:nvPr/>
        </p:nvCxnSpPr>
        <p:spPr>
          <a:xfrm>
            <a:off x="1989345" y="6241547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0AF50FDE-8D18-493F-8798-5F4A2E5AC2D4}"/>
              </a:ext>
            </a:extLst>
          </p:cNvPr>
          <p:cNvCxnSpPr>
            <a:cxnSpLocks/>
          </p:cNvCxnSpPr>
          <p:nvPr/>
        </p:nvCxnSpPr>
        <p:spPr>
          <a:xfrm>
            <a:off x="1989345" y="4499772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A103A63E-6463-47D7-BDC7-C655DA4A77C4}"/>
              </a:ext>
            </a:extLst>
          </p:cNvPr>
          <p:cNvCxnSpPr/>
          <p:nvPr/>
        </p:nvCxnSpPr>
        <p:spPr>
          <a:xfrm>
            <a:off x="5074846" y="4377452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F1CBC0F-B01D-472E-88FE-0B07B8DB063E}"/>
              </a:ext>
            </a:extLst>
          </p:cNvPr>
          <p:cNvSpPr/>
          <p:nvPr/>
        </p:nvSpPr>
        <p:spPr>
          <a:xfrm>
            <a:off x="6935949" y="4389403"/>
            <a:ext cx="867886" cy="455695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A35012-082B-42ED-9A6B-1FA7DA71A548}"/>
              </a:ext>
            </a:extLst>
          </p:cNvPr>
          <p:cNvGrpSpPr/>
          <p:nvPr/>
        </p:nvGrpSpPr>
        <p:grpSpPr>
          <a:xfrm>
            <a:off x="6934962" y="4382077"/>
            <a:ext cx="873827" cy="468101"/>
            <a:chOff x="6934962" y="4382077"/>
            <a:chExt cx="873827" cy="46810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9BD906E-DF7A-437A-9D37-F07B37E3C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54" y="4384323"/>
              <a:ext cx="272752" cy="272753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320223D-FEC7-4349-BB35-93ED155FC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775" y="4382077"/>
              <a:ext cx="87120" cy="87119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AA266D0-0EE1-42A4-90FA-4CDE5ABEAD1A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 flipV="1">
              <a:off x="6934962" y="4389403"/>
              <a:ext cx="434930" cy="45529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648E45E-EF68-4969-B222-4FE8CE202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1411" y="4384812"/>
              <a:ext cx="460324" cy="460325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75F6633-35CB-4363-87A3-AB5AFD104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1427" y="4395960"/>
              <a:ext cx="454217" cy="454218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DB1967F-8766-4FE8-A5EC-72FACEAC4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9140" y="4514624"/>
              <a:ext cx="329649" cy="32965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A7840C7-A9BC-4ECB-81B1-C3524F01D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597" y="4707977"/>
              <a:ext cx="141258" cy="141257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/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EF6B6B-CDB4-4CC5-B1FC-9F97D6D75CBE}"/>
              </a:ext>
            </a:extLst>
          </p:cNvPr>
          <p:cNvSpPr txBox="1"/>
          <p:nvPr/>
        </p:nvSpPr>
        <p:spPr>
          <a:xfrm>
            <a:off x="570636" y="6485866"/>
            <a:ext cx="380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Feature Network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CE1D51A-92C9-4269-8A33-8F3DD7E809A0}"/>
              </a:ext>
            </a:extLst>
          </p:cNvPr>
          <p:cNvSpPr txBox="1"/>
          <p:nvPr/>
        </p:nvSpPr>
        <p:spPr>
          <a:xfrm>
            <a:off x="4427222" y="6506723"/>
            <a:ext cx="7106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Energy Network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6A660FF-1DD7-467E-95E7-D370AB9D4745}"/>
              </a:ext>
            </a:extLst>
          </p:cNvPr>
          <p:cNvCxnSpPr>
            <a:cxnSpLocks/>
          </p:cNvCxnSpPr>
          <p:nvPr/>
        </p:nvCxnSpPr>
        <p:spPr>
          <a:xfrm>
            <a:off x="4375084" y="6418866"/>
            <a:ext cx="0" cy="439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/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Rectangle: Top Corners Snipped 206">
            <a:extLst>
              <a:ext uri="{FF2B5EF4-FFF2-40B4-BE49-F238E27FC236}">
                <a16:creationId xmlns:a16="http://schemas.microsoft.com/office/drawing/2014/main" id="{852FA4D0-5070-465B-8B3C-0D08F41F986E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3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E093FDE-950E-4EC5-8805-A049C1F7699B}"/>
              </a:ext>
            </a:extLst>
          </p:cNvPr>
          <p:cNvCxnSpPr>
            <a:cxnSpLocks/>
          </p:cNvCxnSpPr>
          <p:nvPr/>
        </p:nvCxnSpPr>
        <p:spPr>
          <a:xfrm>
            <a:off x="3495542" y="2028602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/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Rectangle: Top Corners Snipped 209">
            <a:extLst>
              <a:ext uri="{FF2B5EF4-FFF2-40B4-BE49-F238E27FC236}">
                <a16:creationId xmlns:a16="http://schemas.microsoft.com/office/drawing/2014/main" id="{EE52474B-548C-462F-8F9D-E40A1125EA9A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4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CAE767C-DDB3-4C37-8F38-5B22CA614066}"/>
              </a:ext>
            </a:extLst>
          </p:cNvPr>
          <p:cNvCxnSpPr>
            <a:cxnSpLocks/>
          </p:cNvCxnSpPr>
          <p:nvPr/>
        </p:nvCxnSpPr>
        <p:spPr>
          <a:xfrm>
            <a:off x="3495542" y="2028603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: Top Corners Snipped 219">
            <a:extLst>
              <a:ext uri="{FF2B5EF4-FFF2-40B4-BE49-F238E27FC236}">
                <a16:creationId xmlns:a16="http://schemas.microsoft.com/office/drawing/2014/main" id="{60F5A274-30FE-4B9D-B6CB-52BA4ED1A25E}"/>
              </a:ext>
            </a:extLst>
          </p:cNvPr>
          <p:cNvSpPr/>
          <p:nvPr/>
        </p:nvSpPr>
        <p:spPr>
          <a:xfrm rot="5400000">
            <a:off x="3046573" y="2977625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/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Rectangle: Top Corners Snipped 221">
            <a:extLst>
              <a:ext uri="{FF2B5EF4-FFF2-40B4-BE49-F238E27FC236}">
                <a16:creationId xmlns:a16="http://schemas.microsoft.com/office/drawing/2014/main" id="{0074C33E-1F47-4A21-BE4E-CC73B6CEF94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0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/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Rectangle: Top Corners Snipped 237">
            <a:extLst>
              <a:ext uri="{FF2B5EF4-FFF2-40B4-BE49-F238E27FC236}">
                <a16:creationId xmlns:a16="http://schemas.microsoft.com/office/drawing/2014/main" id="{6E952B54-0504-40D1-97F1-F023BAC045E5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1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Rectangle: Top Corners Snipped 239">
            <a:extLst>
              <a:ext uri="{FF2B5EF4-FFF2-40B4-BE49-F238E27FC236}">
                <a16:creationId xmlns:a16="http://schemas.microsoft.com/office/drawing/2014/main" id="{D37D2357-C3C5-43A0-8EF5-49577DFC36F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8FDF6B4-E52C-484B-9F4C-C8BCF3EA0789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/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/>
                  <a:t>Leaf nodes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algn="ctr"/>
                <a:endParaRPr lang="en-CA" sz="2000" dirty="0"/>
              </a:p>
            </p:txBody>
          </p:sp>
        </mc:Choice>
        <mc:Fallback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blipFill>
                <a:blip r:embed="rId1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3AB21C4E-18B1-4B11-A42C-95E172FB3CE9}"/>
              </a:ext>
            </a:extLst>
          </p:cNvPr>
          <p:cNvSpPr/>
          <p:nvPr/>
        </p:nvSpPr>
        <p:spPr>
          <a:xfrm rot="286452">
            <a:off x="3582037" y="2357430"/>
            <a:ext cx="7931019" cy="2241809"/>
          </a:xfrm>
          <a:prstGeom prst="arc">
            <a:avLst>
              <a:gd name="adj1" fmla="val 11015299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Arc 258">
            <a:extLst>
              <a:ext uri="{FF2B5EF4-FFF2-40B4-BE49-F238E27FC236}">
                <a16:creationId xmlns:a16="http://schemas.microsoft.com/office/drawing/2014/main" id="{07D8F0A6-48E3-43B0-B5FB-B6FA054A6D04}"/>
              </a:ext>
            </a:extLst>
          </p:cNvPr>
          <p:cNvSpPr/>
          <p:nvPr/>
        </p:nvSpPr>
        <p:spPr>
          <a:xfrm rot="286452">
            <a:off x="3623996" y="1858296"/>
            <a:ext cx="8008571" cy="2679918"/>
          </a:xfrm>
          <a:prstGeom prst="arc">
            <a:avLst>
              <a:gd name="adj1" fmla="val 10865469"/>
              <a:gd name="adj2" fmla="val 138814"/>
            </a:avLst>
          </a:prstGeom>
          <a:ln w="28575"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Arc 308">
            <a:extLst>
              <a:ext uri="{FF2B5EF4-FFF2-40B4-BE49-F238E27FC236}">
                <a16:creationId xmlns:a16="http://schemas.microsoft.com/office/drawing/2014/main" id="{6B6B3B0E-FE9C-4550-B757-E45FC5BC1BFD}"/>
              </a:ext>
            </a:extLst>
          </p:cNvPr>
          <p:cNvSpPr/>
          <p:nvPr/>
        </p:nvSpPr>
        <p:spPr>
          <a:xfrm rot="286452">
            <a:off x="3785336" y="1288846"/>
            <a:ext cx="7931019" cy="3464915"/>
          </a:xfrm>
          <a:prstGeom prst="arc">
            <a:avLst>
              <a:gd name="adj1" fmla="val 11259718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Arc 313">
            <a:extLst>
              <a:ext uri="{FF2B5EF4-FFF2-40B4-BE49-F238E27FC236}">
                <a16:creationId xmlns:a16="http://schemas.microsoft.com/office/drawing/2014/main" id="{625E0F6D-31BB-4D40-9041-ABBEC531CEFF}"/>
              </a:ext>
            </a:extLst>
          </p:cNvPr>
          <p:cNvSpPr/>
          <p:nvPr/>
        </p:nvSpPr>
        <p:spPr>
          <a:xfrm rot="286452">
            <a:off x="3582036" y="2357430"/>
            <a:ext cx="7931019" cy="2241809"/>
          </a:xfrm>
          <a:prstGeom prst="arc">
            <a:avLst>
              <a:gd name="adj1" fmla="val 11015299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Arc 314">
            <a:extLst>
              <a:ext uri="{FF2B5EF4-FFF2-40B4-BE49-F238E27FC236}">
                <a16:creationId xmlns:a16="http://schemas.microsoft.com/office/drawing/2014/main" id="{53E7B338-2E54-4330-8E69-65C1B06D1341}"/>
              </a:ext>
            </a:extLst>
          </p:cNvPr>
          <p:cNvSpPr/>
          <p:nvPr/>
        </p:nvSpPr>
        <p:spPr>
          <a:xfrm rot="286452">
            <a:off x="3623995" y="1858296"/>
            <a:ext cx="8008571" cy="2679918"/>
          </a:xfrm>
          <a:prstGeom prst="arc">
            <a:avLst>
              <a:gd name="adj1" fmla="val 10865469"/>
              <a:gd name="adj2" fmla="val 138814"/>
            </a:avLst>
          </a:prstGeom>
          <a:ln w="28575"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Arc 315">
            <a:extLst>
              <a:ext uri="{FF2B5EF4-FFF2-40B4-BE49-F238E27FC236}">
                <a16:creationId xmlns:a16="http://schemas.microsoft.com/office/drawing/2014/main" id="{7D1B9803-0C95-4CFA-B602-35AC5D5342CA}"/>
              </a:ext>
            </a:extLst>
          </p:cNvPr>
          <p:cNvSpPr/>
          <p:nvPr/>
        </p:nvSpPr>
        <p:spPr>
          <a:xfrm rot="286452">
            <a:off x="3785335" y="1288846"/>
            <a:ext cx="7931019" cy="3464915"/>
          </a:xfrm>
          <a:prstGeom prst="arc">
            <a:avLst>
              <a:gd name="adj1" fmla="val 11259718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7623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5AA03043-5916-4D20-A25C-279E46E538F1}"/>
              </a:ext>
            </a:extLst>
          </p:cNvPr>
          <p:cNvCxnSpPr>
            <a:cxnSpLocks/>
            <a:stCxn id="323" idx="1"/>
            <a:endCxn id="136" idx="3"/>
          </p:cNvCxnSpPr>
          <p:nvPr/>
        </p:nvCxnSpPr>
        <p:spPr>
          <a:xfrm flipH="1">
            <a:off x="6508689" y="4381075"/>
            <a:ext cx="1685377" cy="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606249-9429-4781-92CA-E1CA613915CA}"/>
              </a:ext>
            </a:extLst>
          </p:cNvPr>
          <p:cNvSpPr/>
          <p:nvPr/>
        </p:nvSpPr>
        <p:spPr>
          <a:xfrm>
            <a:off x="2563862" y="1168907"/>
            <a:ext cx="1863360" cy="859693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SuperPoint</a:t>
            </a:r>
            <a:r>
              <a:rPr lang="en-US" dirty="0">
                <a:solidFill>
                  <a:schemeClr val="tx1"/>
                </a:solidFill>
              </a:rPr>
              <a:t> Set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/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/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/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/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/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/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Top Corners Snipped 27">
            <a:extLst>
              <a:ext uri="{FF2B5EF4-FFF2-40B4-BE49-F238E27FC236}">
                <a16:creationId xmlns:a16="http://schemas.microsoft.com/office/drawing/2014/main" id="{0548F3C6-2DCB-41F8-A2C6-72B3B665D7DF}"/>
              </a:ext>
            </a:extLst>
          </p:cNvPr>
          <p:cNvSpPr/>
          <p:nvPr/>
        </p:nvSpPr>
        <p:spPr>
          <a:xfrm rot="5400000">
            <a:off x="3046573" y="2977627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1824C9-BD1B-48F8-8467-7EBF9503D2F1}"/>
              </a:ext>
            </a:extLst>
          </p:cNvPr>
          <p:cNvSpPr/>
          <p:nvPr/>
        </p:nvSpPr>
        <p:spPr>
          <a:xfrm>
            <a:off x="2511063" y="3863294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57A540-1A62-47A5-8588-4B352A025328}"/>
              </a:ext>
            </a:extLst>
          </p:cNvPr>
          <p:cNvSpPr/>
          <p:nvPr/>
        </p:nvSpPr>
        <p:spPr>
          <a:xfrm>
            <a:off x="2611739" y="397030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B65295-D059-499B-BC74-230E083A8515}"/>
              </a:ext>
            </a:extLst>
          </p:cNvPr>
          <p:cNvSpPr/>
          <p:nvPr/>
        </p:nvSpPr>
        <p:spPr>
          <a:xfrm>
            <a:off x="2611739" y="421368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1766A1-064C-4C61-9002-D0DA471D55CA}"/>
              </a:ext>
            </a:extLst>
          </p:cNvPr>
          <p:cNvSpPr/>
          <p:nvPr/>
        </p:nvSpPr>
        <p:spPr>
          <a:xfrm>
            <a:off x="2611739" y="445707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3C3B1-C44E-4CA6-9AB6-895A36F78F4E}"/>
              </a:ext>
            </a:extLst>
          </p:cNvPr>
          <p:cNvSpPr/>
          <p:nvPr/>
        </p:nvSpPr>
        <p:spPr>
          <a:xfrm>
            <a:off x="2611739" y="470046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9DB761-C493-4C0E-8578-7D0F17769092}"/>
              </a:ext>
            </a:extLst>
          </p:cNvPr>
          <p:cNvSpPr/>
          <p:nvPr/>
        </p:nvSpPr>
        <p:spPr>
          <a:xfrm>
            <a:off x="2611739" y="494384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C0BB85-107C-4ED6-AE71-EE46A64D919B}"/>
              </a:ext>
            </a:extLst>
          </p:cNvPr>
          <p:cNvSpPr/>
          <p:nvPr/>
        </p:nvSpPr>
        <p:spPr>
          <a:xfrm>
            <a:off x="2611739" y="5187235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31AD83-7401-4587-899E-8BCAA847D290}"/>
              </a:ext>
            </a:extLst>
          </p:cNvPr>
          <p:cNvSpPr/>
          <p:nvPr/>
        </p:nvSpPr>
        <p:spPr>
          <a:xfrm>
            <a:off x="2611739" y="543062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DB7BC6-E3D5-4E23-9EA4-662101DE721B}"/>
              </a:ext>
            </a:extLst>
          </p:cNvPr>
          <p:cNvSpPr/>
          <p:nvPr/>
        </p:nvSpPr>
        <p:spPr>
          <a:xfrm>
            <a:off x="2611739" y="567400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859F19-6468-41F6-A91F-3F4C57D2BE35}"/>
              </a:ext>
            </a:extLst>
          </p:cNvPr>
          <p:cNvSpPr/>
          <p:nvPr/>
        </p:nvSpPr>
        <p:spPr>
          <a:xfrm>
            <a:off x="2611739" y="591739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A00CDB-7E22-4773-96DF-DD77B6623B89}"/>
              </a:ext>
            </a:extLst>
          </p:cNvPr>
          <p:cNvSpPr/>
          <p:nvPr/>
        </p:nvSpPr>
        <p:spPr>
          <a:xfrm>
            <a:off x="2611739" y="616078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3AD4D7-5DC1-498D-9411-C62CEA4DBADE}"/>
              </a:ext>
            </a:extLst>
          </p:cNvPr>
          <p:cNvSpPr/>
          <p:nvPr/>
        </p:nvSpPr>
        <p:spPr>
          <a:xfrm>
            <a:off x="3003303" y="4378404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5F3697B-FC1C-48FD-93F7-ED031BECAB13}"/>
              </a:ext>
            </a:extLst>
          </p:cNvPr>
          <p:cNvSpPr/>
          <p:nvPr/>
        </p:nvSpPr>
        <p:spPr>
          <a:xfrm>
            <a:off x="3103979" y="4457074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BD3F7A-59F5-471A-B9A0-A4F5F3E880BB}"/>
              </a:ext>
            </a:extLst>
          </p:cNvPr>
          <p:cNvSpPr/>
          <p:nvPr/>
        </p:nvSpPr>
        <p:spPr>
          <a:xfrm>
            <a:off x="3103979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D3149B-B3AD-4E81-B0C4-F2122537E070}"/>
              </a:ext>
            </a:extLst>
          </p:cNvPr>
          <p:cNvSpPr/>
          <p:nvPr/>
        </p:nvSpPr>
        <p:spPr>
          <a:xfrm>
            <a:off x="3103979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ABA01A1-B417-4D7F-9F32-64577CD1A431}"/>
              </a:ext>
            </a:extLst>
          </p:cNvPr>
          <p:cNvSpPr/>
          <p:nvPr/>
        </p:nvSpPr>
        <p:spPr>
          <a:xfrm>
            <a:off x="3103979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1E380D-D6C7-47DC-95E1-DB1497EE56F4}"/>
              </a:ext>
            </a:extLst>
          </p:cNvPr>
          <p:cNvSpPr/>
          <p:nvPr/>
        </p:nvSpPr>
        <p:spPr>
          <a:xfrm>
            <a:off x="3103979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DE821C-C94D-4E7F-B097-B4D136E46108}"/>
              </a:ext>
            </a:extLst>
          </p:cNvPr>
          <p:cNvSpPr/>
          <p:nvPr/>
        </p:nvSpPr>
        <p:spPr>
          <a:xfrm>
            <a:off x="3103979" y="567400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BFDA2B-02E1-4991-AE6C-FF64A05A7EB8}"/>
              </a:ext>
            </a:extLst>
          </p:cNvPr>
          <p:cNvSpPr/>
          <p:nvPr/>
        </p:nvSpPr>
        <p:spPr>
          <a:xfrm>
            <a:off x="3495542" y="4621791"/>
            <a:ext cx="366070" cy="10522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0B1472D-F62B-4603-BCE8-5218A72AC46A}"/>
              </a:ext>
            </a:extLst>
          </p:cNvPr>
          <p:cNvSpPr/>
          <p:nvPr/>
        </p:nvSpPr>
        <p:spPr>
          <a:xfrm>
            <a:off x="3596218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E1BEE92-CAF0-4D0C-8721-967F41219208}"/>
              </a:ext>
            </a:extLst>
          </p:cNvPr>
          <p:cNvSpPr/>
          <p:nvPr/>
        </p:nvSpPr>
        <p:spPr>
          <a:xfrm>
            <a:off x="3596218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C00C-B1DC-4BA4-B012-106B6EFA2D06}"/>
              </a:ext>
            </a:extLst>
          </p:cNvPr>
          <p:cNvSpPr/>
          <p:nvPr/>
        </p:nvSpPr>
        <p:spPr>
          <a:xfrm>
            <a:off x="3596218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B4A222-CEED-4156-B6E5-4C63CB367E2B}"/>
              </a:ext>
            </a:extLst>
          </p:cNvPr>
          <p:cNvSpPr/>
          <p:nvPr/>
        </p:nvSpPr>
        <p:spPr>
          <a:xfrm>
            <a:off x="3596218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41578A6-2067-4C2F-8DB9-614FA158E0F9}"/>
              </a:ext>
            </a:extLst>
          </p:cNvPr>
          <p:cNvSpPr/>
          <p:nvPr/>
        </p:nvSpPr>
        <p:spPr>
          <a:xfrm>
            <a:off x="470877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E0808EC-928D-441D-8158-2AEE5E71FFDB}"/>
              </a:ext>
            </a:extLst>
          </p:cNvPr>
          <p:cNvSpPr/>
          <p:nvPr/>
        </p:nvSpPr>
        <p:spPr>
          <a:xfrm>
            <a:off x="480945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FC01911-2433-46AD-8AFD-825C3071A07E}"/>
              </a:ext>
            </a:extLst>
          </p:cNvPr>
          <p:cNvSpPr/>
          <p:nvPr/>
        </p:nvSpPr>
        <p:spPr>
          <a:xfrm>
            <a:off x="480945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5B6F84C-CA4A-4B72-854D-38432B3367F2}"/>
              </a:ext>
            </a:extLst>
          </p:cNvPr>
          <p:cNvSpPr/>
          <p:nvPr/>
        </p:nvSpPr>
        <p:spPr>
          <a:xfrm>
            <a:off x="480945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A1D5CDF-5049-4FCF-B0D5-F9C9EDFFFFDA}"/>
              </a:ext>
            </a:extLst>
          </p:cNvPr>
          <p:cNvSpPr/>
          <p:nvPr/>
        </p:nvSpPr>
        <p:spPr>
          <a:xfrm>
            <a:off x="480945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7D1C199-23F2-4C7D-AB73-D0B431D32F96}"/>
              </a:ext>
            </a:extLst>
          </p:cNvPr>
          <p:cNvSpPr/>
          <p:nvPr/>
        </p:nvSpPr>
        <p:spPr>
          <a:xfrm>
            <a:off x="480945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58DF4AA-19AD-4669-BC14-0D78319016D4}"/>
              </a:ext>
            </a:extLst>
          </p:cNvPr>
          <p:cNvSpPr/>
          <p:nvPr/>
        </p:nvSpPr>
        <p:spPr>
          <a:xfrm>
            <a:off x="480945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4BFC96D-7F1B-4282-B6C6-6AA51284CB01}"/>
              </a:ext>
            </a:extLst>
          </p:cNvPr>
          <p:cNvSpPr/>
          <p:nvPr/>
        </p:nvSpPr>
        <p:spPr>
          <a:xfrm>
            <a:off x="480945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4045203-0CA5-4D29-B6A1-5AF5CE2B29BA}"/>
              </a:ext>
            </a:extLst>
          </p:cNvPr>
          <p:cNvSpPr/>
          <p:nvPr/>
        </p:nvSpPr>
        <p:spPr>
          <a:xfrm>
            <a:off x="480945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C65CAD2-5803-4709-89AA-EB7C53B60020}"/>
              </a:ext>
            </a:extLst>
          </p:cNvPr>
          <p:cNvSpPr/>
          <p:nvPr/>
        </p:nvSpPr>
        <p:spPr>
          <a:xfrm>
            <a:off x="480945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1C1CDBA-7F44-4B0C-8B89-8F1F9E06D357}"/>
              </a:ext>
            </a:extLst>
          </p:cNvPr>
          <p:cNvSpPr/>
          <p:nvPr/>
        </p:nvSpPr>
        <p:spPr>
          <a:xfrm>
            <a:off x="480945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8F9C1E6-2D98-4212-BA4E-7484EDA61191}"/>
              </a:ext>
            </a:extLst>
          </p:cNvPr>
          <p:cNvSpPr/>
          <p:nvPr/>
        </p:nvSpPr>
        <p:spPr>
          <a:xfrm>
            <a:off x="520101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48FAE82-0419-42C3-B59C-33DB28E8E1FA}"/>
              </a:ext>
            </a:extLst>
          </p:cNvPr>
          <p:cNvSpPr/>
          <p:nvPr/>
        </p:nvSpPr>
        <p:spPr>
          <a:xfrm>
            <a:off x="530169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527C871-5E97-4A7E-AD0C-7B258984D16E}"/>
              </a:ext>
            </a:extLst>
          </p:cNvPr>
          <p:cNvSpPr/>
          <p:nvPr/>
        </p:nvSpPr>
        <p:spPr>
          <a:xfrm>
            <a:off x="530169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59A1CE3-65F7-4D46-B1C1-1E20C5633B4C}"/>
              </a:ext>
            </a:extLst>
          </p:cNvPr>
          <p:cNvSpPr/>
          <p:nvPr/>
        </p:nvSpPr>
        <p:spPr>
          <a:xfrm>
            <a:off x="530169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1770312-5AFD-4337-AA14-2E4E1B27416A}"/>
              </a:ext>
            </a:extLst>
          </p:cNvPr>
          <p:cNvSpPr/>
          <p:nvPr/>
        </p:nvSpPr>
        <p:spPr>
          <a:xfrm>
            <a:off x="530169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630EAC-6082-448E-B3F1-5A1DD46F2799}"/>
              </a:ext>
            </a:extLst>
          </p:cNvPr>
          <p:cNvSpPr/>
          <p:nvPr/>
        </p:nvSpPr>
        <p:spPr>
          <a:xfrm>
            <a:off x="530169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F6C2E47-8814-4DC5-8C34-748DB1511794}"/>
              </a:ext>
            </a:extLst>
          </p:cNvPr>
          <p:cNvSpPr/>
          <p:nvPr/>
        </p:nvSpPr>
        <p:spPr>
          <a:xfrm>
            <a:off x="530169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E633BC1-A39D-4FED-BFBF-F337436C5517}"/>
              </a:ext>
            </a:extLst>
          </p:cNvPr>
          <p:cNvSpPr/>
          <p:nvPr/>
        </p:nvSpPr>
        <p:spPr>
          <a:xfrm>
            <a:off x="530169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13740B9-ECC3-43F8-A4FC-F53449F70B8B}"/>
              </a:ext>
            </a:extLst>
          </p:cNvPr>
          <p:cNvSpPr/>
          <p:nvPr/>
        </p:nvSpPr>
        <p:spPr>
          <a:xfrm>
            <a:off x="530169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DB7B157-88C0-4F9B-A2E9-3F3429227A42}"/>
              </a:ext>
            </a:extLst>
          </p:cNvPr>
          <p:cNvSpPr/>
          <p:nvPr/>
        </p:nvSpPr>
        <p:spPr>
          <a:xfrm>
            <a:off x="530169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F6CEFDB-BEAD-459D-91BD-542A4A9EF8FD}"/>
              </a:ext>
            </a:extLst>
          </p:cNvPr>
          <p:cNvSpPr/>
          <p:nvPr/>
        </p:nvSpPr>
        <p:spPr>
          <a:xfrm>
            <a:off x="530169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72C5716-7D75-474A-8CC3-BAEB5C5320C5}"/>
              </a:ext>
            </a:extLst>
          </p:cNvPr>
          <p:cNvCxnSpPr>
            <a:cxnSpLocks/>
            <a:stCxn id="61" idx="3"/>
            <a:endCxn id="100" idx="1"/>
          </p:cNvCxnSpPr>
          <p:nvPr/>
        </p:nvCxnSpPr>
        <p:spPr>
          <a:xfrm flipV="1">
            <a:off x="3861612" y="4389402"/>
            <a:ext cx="847164" cy="75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DDF6F32-3596-419B-84D6-94DF5BC4A640}"/>
              </a:ext>
            </a:extLst>
          </p:cNvPr>
          <p:cNvCxnSpPr>
            <a:cxnSpLocks/>
            <a:stCxn id="28" idx="3"/>
            <a:endCxn id="100" idx="1"/>
          </p:cNvCxnSpPr>
          <p:nvPr/>
        </p:nvCxnSpPr>
        <p:spPr>
          <a:xfrm>
            <a:off x="3961394" y="3434828"/>
            <a:ext cx="747382" cy="954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loud 131">
            <a:extLst>
              <a:ext uri="{FF2B5EF4-FFF2-40B4-BE49-F238E27FC236}">
                <a16:creationId xmlns:a16="http://schemas.microsoft.com/office/drawing/2014/main" id="{675E4DFE-D236-48A2-A0C8-C4D637850047}"/>
              </a:ext>
            </a:extLst>
          </p:cNvPr>
          <p:cNvSpPr/>
          <p:nvPr/>
        </p:nvSpPr>
        <p:spPr>
          <a:xfrm>
            <a:off x="706680" y="229594"/>
            <a:ext cx="1146620" cy="8596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Cloud</a:t>
            </a:r>
            <a:endParaRPr lang="en-CA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FA47AC-A6C7-49F0-8F4B-F57646961440}"/>
              </a:ext>
            </a:extLst>
          </p:cNvPr>
          <p:cNvCxnSpPr>
            <a:cxnSpLocks/>
            <a:stCxn id="4" idx="3"/>
            <a:endCxn id="323" idx="0"/>
          </p:cNvCxnSpPr>
          <p:nvPr/>
        </p:nvCxnSpPr>
        <p:spPr>
          <a:xfrm>
            <a:off x="4427222" y="1598754"/>
            <a:ext cx="4006757" cy="25424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C77B1EE-D539-4D70-B6DC-197A0C29C554}"/>
              </a:ext>
            </a:extLst>
          </p:cNvPr>
          <p:cNvCxnSpPr>
            <a:cxnSpLocks/>
            <a:stCxn id="4" idx="2"/>
            <a:endCxn id="28" idx="2"/>
          </p:cNvCxnSpPr>
          <p:nvPr/>
        </p:nvCxnSpPr>
        <p:spPr>
          <a:xfrm>
            <a:off x="3495542" y="2028600"/>
            <a:ext cx="8652" cy="94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/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/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836DEF3-53B8-40D1-A168-7C7B937DB92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1106156" y="2199955"/>
            <a:ext cx="1837173" cy="1489504"/>
          </a:xfrm>
          <a:prstGeom prst="bentConnector3">
            <a:avLst>
              <a:gd name="adj1" fmla="val 31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3CB340B-DF28-4AE7-A6BC-2ABFFF618FF8}"/>
              </a:ext>
            </a:extLst>
          </p:cNvPr>
          <p:cNvCxnSpPr>
            <a:stCxn id="132" idx="1"/>
            <a:endCxn id="157" idx="0"/>
          </p:cNvCxnSpPr>
          <p:nvPr/>
        </p:nvCxnSpPr>
        <p:spPr>
          <a:xfrm>
            <a:off x="1279990" y="1088372"/>
            <a:ext cx="0" cy="243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2A105E1-281E-46EC-854A-24BA47D0EA8B}"/>
              </a:ext>
            </a:extLst>
          </p:cNvPr>
          <p:cNvCxnSpPr>
            <a:stCxn id="157" idx="3"/>
            <a:endCxn id="4" idx="1"/>
          </p:cNvCxnSpPr>
          <p:nvPr/>
        </p:nvCxnSpPr>
        <p:spPr>
          <a:xfrm>
            <a:off x="1776820" y="1597919"/>
            <a:ext cx="787042" cy="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: Top Corners Snipped 189">
            <a:extLst>
              <a:ext uri="{FF2B5EF4-FFF2-40B4-BE49-F238E27FC236}">
                <a16:creationId xmlns:a16="http://schemas.microsoft.com/office/drawing/2014/main" id="{44B673D0-3F1D-4152-B8CE-5240DC5A9FF7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1418B252-2391-4015-BCC4-F4A6A68BC4F2}"/>
              </a:ext>
            </a:extLst>
          </p:cNvPr>
          <p:cNvGrpSpPr/>
          <p:nvPr/>
        </p:nvGrpSpPr>
        <p:grpSpPr>
          <a:xfrm>
            <a:off x="6050187" y="4155213"/>
            <a:ext cx="458502" cy="45850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E22A48-B3E6-4450-8CE3-C07B9E9F9509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515853F8-F248-40FF-8B54-9D3305EEE175}"/>
              </a:ext>
            </a:extLst>
          </p:cNvPr>
          <p:cNvGrpSpPr/>
          <p:nvPr/>
        </p:nvGrpSpPr>
        <p:grpSpPr>
          <a:xfrm>
            <a:off x="6935154" y="3925219"/>
            <a:ext cx="868680" cy="919879"/>
            <a:chOff x="7548168" y="3724578"/>
            <a:chExt cx="1089126" cy="1153318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4ED3A97-83F2-45C2-B177-3F389A19FD77}"/>
                </a:ext>
              </a:extLst>
            </p:cNvPr>
            <p:cNvSpPr/>
            <p:nvPr/>
          </p:nvSpPr>
          <p:spPr>
            <a:xfrm rot="16200000">
              <a:off x="7603022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2926120-5FFE-4E17-A150-77C91A1531AD}"/>
                </a:ext>
              </a:extLst>
            </p:cNvPr>
            <p:cNvSpPr/>
            <p:nvPr/>
          </p:nvSpPr>
          <p:spPr>
            <a:xfrm rot="16200000">
              <a:off x="7780486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A15CFC4-38D2-4673-8BBB-70568EAF67E9}"/>
                </a:ext>
              </a:extLst>
            </p:cNvPr>
            <p:cNvSpPr/>
            <p:nvPr/>
          </p:nvSpPr>
          <p:spPr>
            <a:xfrm rot="16200000">
              <a:off x="7957951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0548F30-38F7-4F98-96B5-156293AD3782}"/>
                </a:ext>
              </a:extLst>
            </p:cNvPr>
            <p:cNvSpPr/>
            <p:nvPr/>
          </p:nvSpPr>
          <p:spPr>
            <a:xfrm rot="16200000">
              <a:off x="8135415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ACF5036A-5D9E-4475-9197-92A4EF5041B2}"/>
                </a:ext>
              </a:extLst>
            </p:cNvPr>
            <p:cNvSpPr/>
            <p:nvPr/>
          </p:nvSpPr>
          <p:spPr>
            <a:xfrm rot="16200000">
              <a:off x="8312880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298A035-F219-4122-BDE9-AD09D15A50C5}"/>
                </a:ext>
              </a:extLst>
            </p:cNvPr>
            <p:cNvSpPr/>
            <p:nvPr/>
          </p:nvSpPr>
          <p:spPr>
            <a:xfrm rot="16200000">
              <a:off x="8490345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43176901-43E7-4B56-A5DC-E25130D594F8}"/>
                </a:ext>
              </a:extLst>
            </p:cNvPr>
            <p:cNvSpPr/>
            <p:nvPr/>
          </p:nvSpPr>
          <p:spPr>
            <a:xfrm>
              <a:off x="7548168" y="372457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7C0158F-CEEF-45F1-976E-B3DC64FA69E0}"/>
                </a:ext>
              </a:extLst>
            </p:cNvPr>
            <p:cNvSpPr/>
            <p:nvPr/>
          </p:nvSpPr>
          <p:spPr>
            <a:xfrm rot="16200000">
              <a:off x="7603022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815D5B4-7C84-4B05-B4A4-5E7F56E7BBCC}"/>
                </a:ext>
              </a:extLst>
            </p:cNvPr>
            <p:cNvSpPr/>
            <p:nvPr/>
          </p:nvSpPr>
          <p:spPr>
            <a:xfrm rot="16200000">
              <a:off x="7780486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59E9028-A2ED-47B3-9D74-D2278999FA1E}"/>
                </a:ext>
              </a:extLst>
            </p:cNvPr>
            <p:cNvSpPr/>
            <p:nvPr/>
          </p:nvSpPr>
          <p:spPr>
            <a:xfrm rot="16200000">
              <a:off x="7957951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CF037CF-5DC3-4EC9-B31F-4CAAA31DDFA5}"/>
                </a:ext>
              </a:extLst>
            </p:cNvPr>
            <p:cNvSpPr/>
            <p:nvPr/>
          </p:nvSpPr>
          <p:spPr>
            <a:xfrm rot="16200000">
              <a:off x="8135415" y="396564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0E22BDC-BDE7-43D1-8D06-931158AEF777}"/>
                </a:ext>
              </a:extLst>
            </p:cNvPr>
            <p:cNvSpPr/>
            <p:nvPr/>
          </p:nvSpPr>
          <p:spPr>
            <a:xfrm rot="16200000">
              <a:off x="8312880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FDF846F-8921-4624-BC24-7732991461EF}"/>
                </a:ext>
              </a:extLst>
            </p:cNvPr>
            <p:cNvSpPr/>
            <p:nvPr/>
          </p:nvSpPr>
          <p:spPr>
            <a:xfrm rot="16200000">
              <a:off x="8490345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269380C-3A79-4B48-9B16-E57CF418B572}"/>
                </a:ext>
              </a:extLst>
            </p:cNvPr>
            <p:cNvSpPr/>
            <p:nvPr/>
          </p:nvSpPr>
          <p:spPr>
            <a:xfrm>
              <a:off x="7548168" y="391695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A9D8F8-5B39-4E50-881A-0E97BAF6BCAB}"/>
                </a:ext>
              </a:extLst>
            </p:cNvPr>
            <p:cNvSpPr/>
            <p:nvPr/>
          </p:nvSpPr>
          <p:spPr>
            <a:xfrm rot="16200000">
              <a:off x="7603022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7C10E4A-6DAC-4ADB-B5B6-15B3A63D7B99}"/>
                </a:ext>
              </a:extLst>
            </p:cNvPr>
            <p:cNvSpPr/>
            <p:nvPr/>
          </p:nvSpPr>
          <p:spPr>
            <a:xfrm rot="16200000">
              <a:off x="7780486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2E27E59-6FA2-4374-A260-CEA16ACEA9CC}"/>
                </a:ext>
              </a:extLst>
            </p:cNvPr>
            <p:cNvSpPr/>
            <p:nvPr/>
          </p:nvSpPr>
          <p:spPr>
            <a:xfrm rot="16200000">
              <a:off x="7957951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EB01CF3-DCFC-443D-AC49-8EEA918BAEC9}"/>
                </a:ext>
              </a:extLst>
            </p:cNvPr>
            <p:cNvSpPr/>
            <p:nvPr/>
          </p:nvSpPr>
          <p:spPr>
            <a:xfrm rot="16200000">
              <a:off x="813541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D7BE1AD-D0AE-48AF-B1EA-6742BF04E5CC}"/>
                </a:ext>
              </a:extLst>
            </p:cNvPr>
            <p:cNvSpPr/>
            <p:nvPr/>
          </p:nvSpPr>
          <p:spPr>
            <a:xfrm rot="16200000">
              <a:off x="8312880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510BF-2A9D-4C8E-B9B7-CE04030E34D5}"/>
                </a:ext>
              </a:extLst>
            </p:cNvPr>
            <p:cNvSpPr/>
            <p:nvPr/>
          </p:nvSpPr>
          <p:spPr>
            <a:xfrm rot="16200000">
              <a:off x="849034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05984BB-7410-4104-A2A6-30A3B8D20F6C}"/>
                </a:ext>
              </a:extLst>
            </p:cNvPr>
            <p:cNvSpPr/>
            <p:nvPr/>
          </p:nvSpPr>
          <p:spPr>
            <a:xfrm>
              <a:off x="7548168" y="410898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3DC40BCB-12BA-44FE-995E-9997E6EC55A4}"/>
                </a:ext>
              </a:extLst>
            </p:cNvPr>
            <p:cNvSpPr/>
            <p:nvPr/>
          </p:nvSpPr>
          <p:spPr>
            <a:xfrm rot="16200000">
              <a:off x="7603022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CFD0901-FB26-40A6-AED1-812F99155495}"/>
                </a:ext>
              </a:extLst>
            </p:cNvPr>
            <p:cNvSpPr/>
            <p:nvPr/>
          </p:nvSpPr>
          <p:spPr>
            <a:xfrm rot="16200000">
              <a:off x="7780486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F97C256-A40E-4D94-9F14-C550DF31DB23}"/>
                </a:ext>
              </a:extLst>
            </p:cNvPr>
            <p:cNvSpPr/>
            <p:nvPr/>
          </p:nvSpPr>
          <p:spPr>
            <a:xfrm rot="16200000">
              <a:off x="7957951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5E237D47-BA86-426D-99BD-FF58D189F6CE}"/>
                </a:ext>
              </a:extLst>
            </p:cNvPr>
            <p:cNvSpPr/>
            <p:nvPr/>
          </p:nvSpPr>
          <p:spPr>
            <a:xfrm rot="16200000">
              <a:off x="813541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C4509D4-1C8A-49DE-8A4C-FFF2E123C773}"/>
                </a:ext>
              </a:extLst>
            </p:cNvPr>
            <p:cNvSpPr/>
            <p:nvPr/>
          </p:nvSpPr>
          <p:spPr>
            <a:xfrm rot="16200000">
              <a:off x="8312880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6B2F3F72-4C57-4F23-8368-99DB07277460}"/>
                </a:ext>
              </a:extLst>
            </p:cNvPr>
            <p:cNvSpPr/>
            <p:nvPr/>
          </p:nvSpPr>
          <p:spPr>
            <a:xfrm rot="16200000">
              <a:off x="849034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176F3B0-A243-420F-940E-5344554C2272}"/>
                </a:ext>
              </a:extLst>
            </p:cNvPr>
            <p:cNvSpPr/>
            <p:nvPr/>
          </p:nvSpPr>
          <p:spPr>
            <a:xfrm>
              <a:off x="7548168" y="430136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C5F0C03-A935-4BF6-BD1B-0C9F3EA912AA}"/>
                </a:ext>
              </a:extLst>
            </p:cNvPr>
            <p:cNvSpPr/>
            <p:nvPr/>
          </p:nvSpPr>
          <p:spPr>
            <a:xfrm rot="16200000">
              <a:off x="7603022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4B2342A-456F-4994-A7FE-ADA32D1BE44B}"/>
                </a:ext>
              </a:extLst>
            </p:cNvPr>
            <p:cNvSpPr/>
            <p:nvPr/>
          </p:nvSpPr>
          <p:spPr>
            <a:xfrm rot="16200000">
              <a:off x="7780486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E7BB289-29D0-4981-ACC6-621C77A28F39}"/>
                </a:ext>
              </a:extLst>
            </p:cNvPr>
            <p:cNvSpPr/>
            <p:nvPr/>
          </p:nvSpPr>
          <p:spPr>
            <a:xfrm rot="16200000">
              <a:off x="7957951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409AA79-D7C4-4ED5-BA63-5EC7E753F049}"/>
                </a:ext>
              </a:extLst>
            </p:cNvPr>
            <p:cNvSpPr/>
            <p:nvPr/>
          </p:nvSpPr>
          <p:spPr>
            <a:xfrm rot="16200000">
              <a:off x="813541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6860C16-4001-4762-B77B-A660C7F64F2A}"/>
                </a:ext>
              </a:extLst>
            </p:cNvPr>
            <p:cNvSpPr/>
            <p:nvPr/>
          </p:nvSpPr>
          <p:spPr>
            <a:xfrm rot="16200000">
              <a:off x="8312880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E3BAAF6-2B45-4690-BFB9-3853265C1B4B}"/>
                </a:ext>
              </a:extLst>
            </p:cNvPr>
            <p:cNvSpPr/>
            <p:nvPr/>
          </p:nvSpPr>
          <p:spPr>
            <a:xfrm rot="16200000">
              <a:off x="849034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97AD78E-74DB-4A0B-8071-BB553D92F885}"/>
                </a:ext>
              </a:extLst>
            </p:cNvPr>
            <p:cNvSpPr/>
            <p:nvPr/>
          </p:nvSpPr>
          <p:spPr>
            <a:xfrm>
              <a:off x="7548168" y="449326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0A39AE8-CACA-4564-AEFF-EBAA5A4C8789}"/>
                </a:ext>
              </a:extLst>
            </p:cNvPr>
            <p:cNvSpPr/>
            <p:nvPr/>
          </p:nvSpPr>
          <p:spPr>
            <a:xfrm rot="16200000">
              <a:off x="7603022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A7B2C4C-2549-4F2B-A2F9-AFD9AB9049DF}"/>
                </a:ext>
              </a:extLst>
            </p:cNvPr>
            <p:cNvSpPr/>
            <p:nvPr/>
          </p:nvSpPr>
          <p:spPr>
            <a:xfrm rot="16200000">
              <a:off x="7780486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DD695BD-DDD5-4811-BD94-5EF9A21BDEEB}"/>
                </a:ext>
              </a:extLst>
            </p:cNvPr>
            <p:cNvSpPr/>
            <p:nvPr/>
          </p:nvSpPr>
          <p:spPr>
            <a:xfrm rot="16200000">
              <a:off x="7957951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7060B07A-CC03-473F-9958-DDD908624CF7}"/>
                </a:ext>
              </a:extLst>
            </p:cNvPr>
            <p:cNvSpPr/>
            <p:nvPr/>
          </p:nvSpPr>
          <p:spPr>
            <a:xfrm rot="16200000">
              <a:off x="813541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5D0F12D-68FC-4ABC-B681-B2D756E25BED}"/>
                </a:ext>
              </a:extLst>
            </p:cNvPr>
            <p:cNvSpPr/>
            <p:nvPr/>
          </p:nvSpPr>
          <p:spPr>
            <a:xfrm rot="16200000">
              <a:off x="8312880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C79BFD6-4ACB-40E8-921C-4F79D85AC274}"/>
                </a:ext>
              </a:extLst>
            </p:cNvPr>
            <p:cNvSpPr/>
            <p:nvPr/>
          </p:nvSpPr>
          <p:spPr>
            <a:xfrm rot="16200000">
              <a:off x="849034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DC8FF91-4AC1-4074-9C9E-585465E10A7A}"/>
                </a:ext>
              </a:extLst>
            </p:cNvPr>
            <p:cNvSpPr/>
            <p:nvPr/>
          </p:nvSpPr>
          <p:spPr>
            <a:xfrm>
              <a:off x="7548168" y="468564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94A176B-9DB3-42D9-8EF3-F6982FB05772}"/>
              </a:ext>
            </a:extLst>
          </p:cNvPr>
          <p:cNvCxnSpPr>
            <a:cxnSpLocks/>
            <a:stCxn id="323" idx="3"/>
          </p:cNvCxnSpPr>
          <p:nvPr/>
        </p:nvCxnSpPr>
        <p:spPr>
          <a:xfrm>
            <a:off x="8673892" y="4381075"/>
            <a:ext cx="2505681" cy="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4B289407-CDB6-4E60-95D5-221E5ADAE21F}"/>
              </a:ext>
            </a:extLst>
          </p:cNvPr>
          <p:cNvGrpSpPr/>
          <p:nvPr/>
        </p:nvGrpSpPr>
        <p:grpSpPr>
          <a:xfrm rot="5400000">
            <a:off x="9731468" y="2709002"/>
            <a:ext cx="366070" cy="1538992"/>
            <a:chOff x="8709505" y="4378404"/>
            <a:chExt cx="366070" cy="1538992"/>
          </a:xfrm>
        </p:grpSpPr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EF49B5FB-B5E0-40BF-9550-F2F911E15693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13AFD45-0C90-47D2-9118-6698E6423D1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8F18AD30-19F8-495C-9D89-53210E976A87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C0D95AB8-D882-4484-9C9F-8E5348A4062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940F8C5A-1233-480D-B53E-8CA269871645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B5778847-55DC-48AB-8C52-68F4983814CF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94CC5781-D4ED-4BE8-AAD8-78D61C1E1067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3AC6955-0B9F-4DB3-AF73-B09008850FC5}"/>
              </a:ext>
            </a:extLst>
          </p:cNvPr>
          <p:cNvGrpSpPr/>
          <p:nvPr/>
        </p:nvGrpSpPr>
        <p:grpSpPr>
          <a:xfrm rot="5400000">
            <a:off x="9731468" y="3073364"/>
            <a:ext cx="366070" cy="1538992"/>
            <a:chOff x="8709505" y="4378404"/>
            <a:chExt cx="366070" cy="1538992"/>
          </a:xfrm>
        </p:grpSpPr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AFE6D255-0BFA-4F1F-BF01-26BA24A0B089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AAEDFA8-FB4E-4C00-83A2-A7CE4F4045A4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37036699-CA4B-475C-8EF3-8619AE30B34E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D2F4B52-24DD-4273-9CC2-A74BB0B3F1C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D833A948-7C74-4DD9-9967-0698548D145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1C084BF-BAA6-442C-BDCB-4238E834B3C0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E932A936-4256-49C9-9596-1E5A21ADB2A2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AE34B49-BDF5-4219-932A-A0C995C6D7B5}"/>
              </a:ext>
            </a:extLst>
          </p:cNvPr>
          <p:cNvGrpSpPr/>
          <p:nvPr/>
        </p:nvGrpSpPr>
        <p:grpSpPr>
          <a:xfrm rot="5400000">
            <a:off x="9731468" y="3437726"/>
            <a:ext cx="366070" cy="1538992"/>
            <a:chOff x="8709505" y="4378404"/>
            <a:chExt cx="366070" cy="1538992"/>
          </a:xfrm>
        </p:grpSpPr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57C1D49E-FADB-4280-ABBF-D24535795F3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4D3C459-A020-4EAF-B25B-DD97703FC902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CEC66B2-D69B-4B70-952D-7A0DD2000451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1B16FB3-C2E5-4082-A8AF-1638CC38FA73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BDBA104E-F3A2-4B8D-A58A-B49F44F5213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8BA3D681-6D31-4CC7-BFC2-6E8CC2B21332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3DD30A6-A5ED-478A-AB01-2EEB094D73FA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B34E723-07A8-4F1A-9513-345A7E7B0A08}"/>
              </a:ext>
            </a:extLst>
          </p:cNvPr>
          <p:cNvGrpSpPr/>
          <p:nvPr/>
        </p:nvGrpSpPr>
        <p:grpSpPr>
          <a:xfrm rot="5400000">
            <a:off x="9731468" y="3802088"/>
            <a:ext cx="366070" cy="1538992"/>
            <a:chOff x="8709505" y="4378404"/>
            <a:chExt cx="366070" cy="1538992"/>
          </a:xfrm>
          <a:noFill/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B5C77631-8193-4296-9270-D9719A8335F5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C295BC5E-2310-479C-968C-AB2918D4DC3C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1DFD2C9-3F60-47D5-A96E-EF3AF56973F0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AD45EDB2-7C63-4D6E-9C93-594DF6B6CEAD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88916E4-8E89-4FF5-B0BF-5A2EF91EC0F9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A532D9E9-9166-4855-A121-E63E06E2F683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261C476-9AD9-4396-AF83-5F880D7F0903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16F3929-12C8-4EFF-9EF8-07ED5BF4A430}"/>
              </a:ext>
            </a:extLst>
          </p:cNvPr>
          <p:cNvGrpSpPr/>
          <p:nvPr/>
        </p:nvGrpSpPr>
        <p:grpSpPr>
          <a:xfrm rot="5400000">
            <a:off x="9731468" y="4166450"/>
            <a:ext cx="366070" cy="1538992"/>
            <a:chOff x="8709505" y="4378404"/>
            <a:chExt cx="366070" cy="1538992"/>
          </a:xfrm>
          <a:noFill/>
        </p:grpSpPr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429E971E-6911-48F5-AAB5-5E5AE559E241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D9F5872-003C-4F92-B1B7-75772690617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9A4CD0FF-242A-4E72-B3CF-7CF7756453B9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6A90F68-C5CA-487B-9C53-BB264D86BACC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81CEA0D-C359-47F5-A60F-5A1B3DC91DD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6346A62-187D-410E-8980-83BA3199CEB9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E68C1C6-BFD0-4955-BF6C-4800BBC89576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2E23A99-3FFD-467C-B60B-B399A4A0C327}"/>
              </a:ext>
            </a:extLst>
          </p:cNvPr>
          <p:cNvGrpSpPr/>
          <p:nvPr/>
        </p:nvGrpSpPr>
        <p:grpSpPr>
          <a:xfrm rot="5400000">
            <a:off x="9731468" y="4530810"/>
            <a:ext cx="366070" cy="1538992"/>
            <a:chOff x="8709505" y="4378404"/>
            <a:chExt cx="366070" cy="1538992"/>
          </a:xfrm>
          <a:noFill/>
        </p:grpSpPr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B983075F-7F7C-4855-8999-5FEB32A584F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285F5412-E3BB-4E15-BF4C-609884F449F7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46C3E8F-F461-41DE-A2BA-29C71681A59A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69D3175C-894B-422D-A974-ADAAC682F1C5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F63FA08-F279-4399-865E-EE4FD9EAAC8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6796052E-BBAE-4134-8C99-D091BCE61EE1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944DA466-551F-4912-A6D0-FFCDBB505661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sp>
        <p:nvSpPr>
          <p:cNvPr id="313" name="Rectangle: Rounded Corners 312">
            <a:extLst>
              <a:ext uri="{FF2B5EF4-FFF2-40B4-BE49-F238E27FC236}">
                <a16:creationId xmlns:a16="http://schemas.microsoft.com/office/drawing/2014/main" id="{273D2055-DB8F-46AE-8103-E1022D2519C0}"/>
              </a:ext>
            </a:extLst>
          </p:cNvPr>
          <p:cNvSpPr/>
          <p:nvPr/>
        </p:nvSpPr>
        <p:spPr>
          <a:xfrm>
            <a:off x="11179573" y="4262606"/>
            <a:ext cx="229694" cy="22969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C1A750CE-0875-4660-B43B-2DF0C7410BE7}"/>
              </a:ext>
            </a:extLst>
          </p:cNvPr>
          <p:cNvSpPr/>
          <p:nvPr/>
        </p:nvSpPr>
        <p:spPr>
          <a:xfrm>
            <a:off x="8194066" y="4141164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/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3049C4C1-9846-4544-BB33-7F20A9C17777}"/>
              </a:ext>
            </a:extLst>
          </p:cNvPr>
          <p:cNvCxnSpPr>
            <a:cxnSpLocks/>
            <a:endCxn id="136" idx="3"/>
          </p:cNvCxnSpPr>
          <p:nvPr/>
        </p:nvCxnSpPr>
        <p:spPr>
          <a:xfrm flipH="1">
            <a:off x="6508689" y="4382769"/>
            <a:ext cx="1694088" cy="16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6D66265C-6B32-4316-8F44-DC9F7CD8677A}"/>
              </a:ext>
            </a:extLst>
          </p:cNvPr>
          <p:cNvCxnSpPr>
            <a:cxnSpLocks/>
          </p:cNvCxnSpPr>
          <p:nvPr/>
        </p:nvCxnSpPr>
        <p:spPr>
          <a:xfrm flipV="1">
            <a:off x="3861612" y="4389403"/>
            <a:ext cx="847164" cy="7584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0D248EC1-44AF-4481-9201-3ACE7CEA1F04}"/>
              </a:ext>
            </a:extLst>
          </p:cNvPr>
          <p:cNvCxnSpPr>
            <a:cxnSpLocks/>
          </p:cNvCxnSpPr>
          <p:nvPr/>
        </p:nvCxnSpPr>
        <p:spPr>
          <a:xfrm>
            <a:off x="3961394" y="3434829"/>
            <a:ext cx="747382" cy="954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134">
            <a:extLst>
              <a:ext uri="{FF2B5EF4-FFF2-40B4-BE49-F238E27FC236}">
                <a16:creationId xmlns:a16="http://schemas.microsoft.com/office/drawing/2014/main" id="{D29C3339-9C1E-4091-88B9-172AD28CFB27}"/>
              </a:ext>
            </a:extLst>
          </p:cNvPr>
          <p:cNvCxnSpPr>
            <a:cxnSpLocks/>
            <a:endCxn id="323" idx="0"/>
          </p:cNvCxnSpPr>
          <p:nvPr/>
        </p:nvCxnSpPr>
        <p:spPr>
          <a:xfrm>
            <a:off x="4427222" y="1598755"/>
            <a:ext cx="4006757" cy="254240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4E199038-4351-4C3E-8E1C-8CA80BA4DACF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171">
            <a:extLst>
              <a:ext uri="{FF2B5EF4-FFF2-40B4-BE49-F238E27FC236}">
                <a16:creationId xmlns:a16="http://schemas.microsoft.com/office/drawing/2014/main" id="{D0951F89-E6B9-4B08-A855-6BECC2CF6242}"/>
              </a:ext>
            </a:extLst>
          </p:cNvPr>
          <p:cNvCxnSpPr>
            <a:cxnSpLocks/>
          </p:cNvCxnSpPr>
          <p:nvPr/>
        </p:nvCxnSpPr>
        <p:spPr>
          <a:xfrm rot="5400000">
            <a:off x="1106156" y="2199956"/>
            <a:ext cx="1837173" cy="1489504"/>
          </a:xfrm>
          <a:prstGeom prst="bentConnector3">
            <a:avLst>
              <a:gd name="adj1" fmla="val 311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BEAFFB9-9C51-4D34-9D7D-1F3ADCDF03DA}"/>
              </a:ext>
            </a:extLst>
          </p:cNvPr>
          <p:cNvCxnSpPr>
            <a:cxnSpLocks/>
          </p:cNvCxnSpPr>
          <p:nvPr/>
        </p:nvCxnSpPr>
        <p:spPr>
          <a:xfrm>
            <a:off x="8673892" y="4388550"/>
            <a:ext cx="25056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A8ECE4E-CA6A-4188-BD13-23247858BF51}"/>
              </a:ext>
            </a:extLst>
          </p:cNvPr>
          <p:cNvCxnSpPr>
            <a:stCxn id="48" idx="3"/>
            <a:endCxn id="61" idx="1"/>
          </p:cNvCxnSpPr>
          <p:nvPr/>
        </p:nvCxnSpPr>
        <p:spPr>
          <a:xfrm>
            <a:off x="3369373" y="5147900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4E26AC6-419C-4545-87EF-89666424C396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>
            <a:off x="2877133" y="5147900"/>
            <a:ext cx="1261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D25599B-6B41-44F3-8B6F-7F62DA9E7F8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9345" y="4077395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A63DCC8-E022-4AE0-9B9C-07F95A1E38CE}"/>
              </a:ext>
            </a:extLst>
          </p:cNvPr>
          <p:cNvCxnSpPr>
            <a:cxnSpLocks/>
            <a:stCxn id="113" idx="3"/>
            <a:endCxn id="136" idx="1"/>
          </p:cNvCxnSpPr>
          <p:nvPr/>
        </p:nvCxnSpPr>
        <p:spPr>
          <a:xfrm flipV="1">
            <a:off x="5567086" y="4384463"/>
            <a:ext cx="483101" cy="49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FEC1DAC1-26A1-4607-A6E3-114BBB4649B4}"/>
              </a:ext>
            </a:extLst>
          </p:cNvPr>
          <p:cNvCxnSpPr>
            <a:cxnSpLocks/>
          </p:cNvCxnSpPr>
          <p:nvPr/>
        </p:nvCxnSpPr>
        <p:spPr>
          <a:xfrm>
            <a:off x="1989345" y="4953243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67F44CB-07E4-462B-BDA8-9BA8B112162D}"/>
              </a:ext>
            </a:extLst>
          </p:cNvPr>
          <p:cNvCxnSpPr>
            <a:cxnSpLocks/>
          </p:cNvCxnSpPr>
          <p:nvPr/>
        </p:nvCxnSpPr>
        <p:spPr>
          <a:xfrm>
            <a:off x="1989345" y="5375620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57D039A-9607-4FB7-98CF-30C9C9DB6BDD}"/>
              </a:ext>
            </a:extLst>
          </p:cNvPr>
          <p:cNvCxnSpPr>
            <a:cxnSpLocks/>
          </p:cNvCxnSpPr>
          <p:nvPr/>
        </p:nvCxnSpPr>
        <p:spPr>
          <a:xfrm>
            <a:off x="1989345" y="5819170"/>
            <a:ext cx="51880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A373DDD-A192-4F46-B7E3-F1216FB97607}"/>
              </a:ext>
            </a:extLst>
          </p:cNvPr>
          <p:cNvCxnSpPr>
            <a:cxnSpLocks/>
          </p:cNvCxnSpPr>
          <p:nvPr/>
        </p:nvCxnSpPr>
        <p:spPr>
          <a:xfrm>
            <a:off x="1989345" y="6241547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0AF50FDE-8D18-493F-8798-5F4A2E5AC2D4}"/>
              </a:ext>
            </a:extLst>
          </p:cNvPr>
          <p:cNvCxnSpPr>
            <a:cxnSpLocks/>
          </p:cNvCxnSpPr>
          <p:nvPr/>
        </p:nvCxnSpPr>
        <p:spPr>
          <a:xfrm>
            <a:off x="1989345" y="4499772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A103A63E-6463-47D7-BDC7-C655DA4A77C4}"/>
              </a:ext>
            </a:extLst>
          </p:cNvPr>
          <p:cNvCxnSpPr/>
          <p:nvPr/>
        </p:nvCxnSpPr>
        <p:spPr>
          <a:xfrm>
            <a:off x="5074846" y="4377452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F1CBC0F-B01D-472E-88FE-0B07B8DB063E}"/>
              </a:ext>
            </a:extLst>
          </p:cNvPr>
          <p:cNvSpPr/>
          <p:nvPr/>
        </p:nvSpPr>
        <p:spPr>
          <a:xfrm>
            <a:off x="6935949" y="4389403"/>
            <a:ext cx="867886" cy="455695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A35012-082B-42ED-9A6B-1FA7DA71A548}"/>
              </a:ext>
            </a:extLst>
          </p:cNvPr>
          <p:cNvGrpSpPr/>
          <p:nvPr/>
        </p:nvGrpSpPr>
        <p:grpSpPr>
          <a:xfrm>
            <a:off x="6934962" y="4382077"/>
            <a:ext cx="873827" cy="468101"/>
            <a:chOff x="6934962" y="4382077"/>
            <a:chExt cx="873827" cy="46810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9BD906E-DF7A-437A-9D37-F07B37E3C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54" y="4384323"/>
              <a:ext cx="272752" cy="272753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320223D-FEC7-4349-BB35-93ED155FC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775" y="4382077"/>
              <a:ext cx="87120" cy="87119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AA266D0-0EE1-42A4-90FA-4CDE5ABEAD1A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 flipV="1">
              <a:off x="6934962" y="4389403"/>
              <a:ext cx="434930" cy="45529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648E45E-EF68-4969-B222-4FE8CE202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1411" y="4384812"/>
              <a:ext cx="460324" cy="460325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75F6633-35CB-4363-87A3-AB5AFD104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1427" y="4395960"/>
              <a:ext cx="454217" cy="454218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DB1967F-8766-4FE8-A5EC-72FACEAC4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9140" y="4514624"/>
              <a:ext cx="329649" cy="32965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A7840C7-A9BC-4ECB-81B1-C3524F01D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597" y="4707977"/>
              <a:ext cx="141258" cy="141257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/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EF6B6B-CDB4-4CC5-B1FC-9F97D6D75CBE}"/>
              </a:ext>
            </a:extLst>
          </p:cNvPr>
          <p:cNvSpPr txBox="1"/>
          <p:nvPr/>
        </p:nvSpPr>
        <p:spPr>
          <a:xfrm>
            <a:off x="570636" y="6485866"/>
            <a:ext cx="380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Feature Network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CE1D51A-92C9-4269-8A33-8F3DD7E809A0}"/>
              </a:ext>
            </a:extLst>
          </p:cNvPr>
          <p:cNvSpPr txBox="1"/>
          <p:nvPr/>
        </p:nvSpPr>
        <p:spPr>
          <a:xfrm>
            <a:off x="4427222" y="6506723"/>
            <a:ext cx="7106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Energy Network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6A660FF-1DD7-467E-95E7-D370AB9D4745}"/>
              </a:ext>
            </a:extLst>
          </p:cNvPr>
          <p:cNvCxnSpPr>
            <a:cxnSpLocks/>
          </p:cNvCxnSpPr>
          <p:nvPr/>
        </p:nvCxnSpPr>
        <p:spPr>
          <a:xfrm>
            <a:off x="4375084" y="6418866"/>
            <a:ext cx="0" cy="439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/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Rectangle: Top Corners Snipped 206">
            <a:extLst>
              <a:ext uri="{FF2B5EF4-FFF2-40B4-BE49-F238E27FC236}">
                <a16:creationId xmlns:a16="http://schemas.microsoft.com/office/drawing/2014/main" id="{852FA4D0-5070-465B-8B3C-0D08F41F986E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3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E093FDE-950E-4EC5-8805-A049C1F7699B}"/>
              </a:ext>
            </a:extLst>
          </p:cNvPr>
          <p:cNvCxnSpPr>
            <a:cxnSpLocks/>
          </p:cNvCxnSpPr>
          <p:nvPr/>
        </p:nvCxnSpPr>
        <p:spPr>
          <a:xfrm>
            <a:off x="3495542" y="2028602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/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Rectangle: Top Corners Snipped 209">
            <a:extLst>
              <a:ext uri="{FF2B5EF4-FFF2-40B4-BE49-F238E27FC236}">
                <a16:creationId xmlns:a16="http://schemas.microsoft.com/office/drawing/2014/main" id="{EE52474B-548C-462F-8F9D-E40A1125EA9A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4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CAE767C-DDB3-4C37-8F38-5B22CA614066}"/>
              </a:ext>
            </a:extLst>
          </p:cNvPr>
          <p:cNvCxnSpPr>
            <a:cxnSpLocks/>
          </p:cNvCxnSpPr>
          <p:nvPr/>
        </p:nvCxnSpPr>
        <p:spPr>
          <a:xfrm>
            <a:off x="3495542" y="2028603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: Top Corners Snipped 219">
            <a:extLst>
              <a:ext uri="{FF2B5EF4-FFF2-40B4-BE49-F238E27FC236}">
                <a16:creationId xmlns:a16="http://schemas.microsoft.com/office/drawing/2014/main" id="{60F5A274-30FE-4B9D-B6CB-52BA4ED1A25E}"/>
              </a:ext>
            </a:extLst>
          </p:cNvPr>
          <p:cNvSpPr/>
          <p:nvPr/>
        </p:nvSpPr>
        <p:spPr>
          <a:xfrm rot="5400000">
            <a:off x="3046573" y="2977625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/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Rectangle: Top Corners Snipped 221">
            <a:extLst>
              <a:ext uri="{FF2B5EF4-FFF2-40B4-BE49-F238E27FC236}">
                <a16:creationId xmlns:a16="http://schemas.microsoft.com/office/drawing/2014/main" id="{0074C33E-1F47-4A21-BE4E-CC73B6CEF94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0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/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Rectangle: Top Corners Snipped 237">
            <a:extLst>
              <a:ext uri="{FF2B5EF4-FFF2-40B4-BE49-F238E27FC236}">
                <a16:creationId xmlns:a16="http://schemas.microsoft.com/office/drawing/2014/main" id="{6E952B54-0504-40D1-97F1-F023BAC045E5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1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Rectangle: Top Corners Snipped 239">
            <a:extLst>
              <a:ext uri="{FF2B5EF4-FFF2-40B4-BE49-F238E27FC236}">
                <a16:creationId xmlns:a16="http://schemas.microsoft.com/office/drawing/2014/main" id="{D37D2357-C3C5-43A0-8EF5-49577DFC36F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8FDF6B4-E52C-484B-9F4C-C8BCF3EA0789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/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/>
                  <a:t>Leaf nodes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algn="ctr"/>
                <a:endParaRPr lang="en-CA" sz="2000" dirty="0"/>
              </a:p>
            </p:txBody>
          </p:sp>
        </mc:Choice>
        <mc:Fallback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blipFill>
                <a:blip r:embed="rId1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3AB21C4E-18B1-4B11-A42C-95E172FB3CE9}"/>
              </a:ext>
            </a:extLst>
          </p:cNvPr>
          <p:cNvSpPr/>
          <p:nvPr/>
        </p:nvSpPr>
        <p:spPr>
          <a:xfrm rot="286452">
            <a:off x="3582037" y="2357430"/>
            <a:ext cx="7931019" cy="2241809"/>
          </a:xfrm>
          <a:prstGeom prst="arc">
            <a:avLst>
              <a:gd name="adj1" fmla="val 11015299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Arc 258">
            <a:extLst>
              <a:ext uri="{FF2B5EF4-FFF2-40B4-BE49-F238E27FC236}">
                <a16:creationId xmlns:a16="http://schemas.microsoft.com/office/drawing/2014/main" id="{07D8F0A6-48E3-43B0-B5FB-B6FA054A6D04}"/>
              </a:ext>
            </a:extLst>
          </p:cNvPr>
          <p:cNvSpPr/>
          <p:nvPr/>
        </p:nvSpPr>
        <p:spPr>
          <a:xfrm rot="286452">
            <a:off x="3623996" y="1858296"/>
            <a:ext cx="8008571" cy="2679918"/>
          </a:xfrm>
          <a:prstGeom prst="arc">
            <a:avLst>
              <a:gd name="adj1" fmla="val 10865469"/>
              <a:gd name="adj2" fmla="val 138814"/>
            </a:avLst>
          </a:prstGeom>
          <a:ln w="28575"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Arc 308">
            <a:extLst>
              <a:ext uri="{FF2B5EF4-FFF2-40B4-BE49-F238E27FC236}">
                <a16:creationId xmlns:a16="http://schemas.microsoft.com/office/drawing/2014/main" id="{6B6B3B0E-FE9C-4550-B757-E45FC5BC1BFD}"/>
              </a:ext>
            </a:extLst>
          </p:cNvPr>
          <p:cNvSpPr/>
          <p:nvPr/>
        </p:nvSpPr>
        <p:spPr>
          <a:xfrm rot="286452">
            <a:off x="3785336" y="1288846"/>
            <a:ext cx="7931019" cy="3464915"/>
          </a:xfrm>
          <a:prstGeom prst="arc">
            <a:avLst>
              <a:gd name="adj1" fmla="val 11259718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Arc 310">
            <a:extLst>
              <a:ext uri="{FF2B5EF4-FFF2-40B4-BE49-F238E27FC236}">
                <a16:creationId xmlns:a16="http://schemas.microsoft.com/office/drawing/2014/main" id="{27F63E6C-94C0-4D07-93F8-DF18A6D908CC}"/>
              </a:ext>
            </a:extLst>
          </p:cNvPr>
          <p:cNvSpPr/>
          <p:nvPr/>
        </p:nvSpPr>
        <p:spPr>
          <a:xfrm rot="286452">
            <a:off x="3837377" y="547872"/>
            <a:ext cx="7931019" cy="4142051"/>
          </a:xfrm>
          <a:prstGeom prst="arc">
            <a:avLst>
              <a:gd name="adj1" fmla="val 11259718"/>
              <a:gd name="adj2" fmla="val 138814"/>
            </a:avLst>
          </a:prstGeom>
          <a:ln w="28575"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Arc 311">
            <a:extLst>
              <a:ext uri="{FF2B5EF4-FFF2-40B4-BE49-F238E27FC236}">
                <a16:creationId xmlns:a16="http://schemas.microsoft.com/office/drawing/2014/main" id="{3056E41E-3622-4BED-83B3-CB4DF7A1D091}"/>
              </a:ext>
            </a:extLst>
          </p:cNvPr>
          <p:cNvSpPr/>
          <p:nvPr/>
        </p:nvSpPr>
        <p:spPr>
          <a:xfrm rot="286452">
            <a:off x="4070954" y="94018"/>
            <a:ext cx="7931019" cy="3464915"/>
          </a:xfrm>
          <a:prstGeom prst="arc">
            <a:avLst>
              <a:gd name="adj1" fmla="val 11259718"/>
              <a:gd name="adj2" fmla="val 39589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Arc 313">
            <a:extLst>
              <a:ext uri="{FF2B5EF4-FFF2-40B4-BE49-F238E27FC236}">
                <a16:creationId xmlns:a16="http://schemas.microsoft.com/office/drawing/2014/main" id="{625E0F6D-31BB-4D40-9041-ABBEC531CEFF}"/>
              </a:ext>
            </a:extLst>
          </p:cNvPr>
          <p:cNvSpPr/>
          <p:nvPr/>
        </p:nvSpPr>
        <p:spPr>
          <a:xfrm rot="286452">
            <a:off x="3582036" y="2357430"/>
            <a:ext cx="7931019" cy="2241809"/>
          </a:xfrm>
          <a:prstGeom prst="arc">
            <a:avLst>
              <a:gd name="adj1" fmla="val 11015299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Arc 314">
            <a:extLst>
              <a:ext uri="{FF2B5EF4-FFF2-40B4-BE49-F238E27FC236}">
                <a16:creationId xmlns:a16="http://schemas.microsoft.com/office/drawing/2014/main" id="{53E7B338-2E54-4330-8E69-65C1B06D1341}"/>
              </a:ext>
            </a:extLst>
          </p:cNvPr>
          <p:cNvSpPr/>
          <p:nvPr/>
        </p:nvSpPr>
        <p:spPr>
          <a:xfrm rot="286452">
            <a:off x="3623995" y="1858296"/>
            <a:ext cx="8008571" cy="2679918"/>
          </a:xfrm>
          <a:prstGeom prst="arc">
            <a:avLst>
              <a:gd name="adj1" fmla="val 10865469"/>
              <a:gd name="adj2" fmla="val 138814"/>
            </a:avLst>
          </a:prstGeom>
          <a:ln w="28575"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Arc 315">
            <a:extLst>
              <a:ext uri="{FF2B5EF4-FFF2-40B4-BE49-F238E27FC236}">
                <a16:creationId xmlns:a16="http://schemas.microsoft.com/office/drawing/2014/main" id="{7D1B9803-0C95-4CFA-B602-35AC5D5342CA}"/>
              </a:ext>
            </a:extLst>
          </p:cNvPr>
          <p:cNvSpPr/>
          <p:nvPr/>
        </p:nvSpPr>
        <p:spPr>
          <a:xfrm rot="286452">
            <a:off x="3785335" y="1288846"/>
            <a:ext cx="7931019" cy="3464915"/>
          </a:xfrm>
          <a:prstGeom prst="arc">
            <a:avLst>
              <a:gd name="adj1" fmla="val 11259718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7092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5AA03043-5916-4D20-A25C-279E46E538F1}"/>
              </a:ext>
            </a:extLst>
          </p:cNvPr>
          <p:cNvCxnSpPr>
            <a:cxnSpLocks/>
            <a:stCxn id="323" idx="1"/>
            <a:endCxn id="136" idx="3"/>
          </p:cNvCxnSpPr>
          <p:nvPr/>
        </p:nvCxnSpPr>
        <p:spPr>
          <a:xfrm flipH="1">
            <a:off x="6508689" y="4381075"/>
            <a:ext cx="1685377" cy="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606249-9429-4781-92CA-E1CA613915CA}"/>
              </a:ext>
            </a:extLst>
          </p:cNvPr>
          <p:cNvSpPr/>
          <p:nvPr/>
        </p:nvSpPr>
        <p:spPr>
          <a:xfrm>
            <a:off x="2563862" y="1168907"/>
            <a:ext cx="1863360" cy="859693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SuperPoint</a:t>
            </a:r>
            <a:r>
              <a:rPr lang="en-US" dirty="0">
                <a:solidFill>
                  <a:schemeClr val="tx1"/>
                </a:solidFill>
              </a:rPr>
              <a:t> Set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/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482BF0-C750-43B7-90FB-F1C227024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3863294"/>
                <a:ext cx="1418710" cy="428202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/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63B029-34F2-494D-936C-C0CB051A2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291496"/>
                <a:ext cx="1418710" cy="42820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/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54F991-AFA5-4490-A08B-71A41EE49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4719698"/>
                <a:ext cx="1418710" cy="428202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/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C64028-C27B-4BD2-B595-3B700A1EC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147900"/>
                <a:ext cx="1418710" cy="4282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/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AFF653-AB8E-42E7-BD7E-4C455D45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5576102"/>
                <a:ext cx="1418710" cy="428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/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53041B-5CDA-4D2D-A066-14132CBA6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5" y="6004304"/>
                <a:ext cx="1418710" cy="428202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Top Corners Snipped 27">
            <a:extLst>
              <a:ext uri="{FF2B5EF4-FFF2-40B4-BE49-F238E27FC236}">
                <a16:creationId xmlns:a16="http://schemas.microsoft.com/office/drawing/2014/main" id="{0548F3C6-2DCB-41F8-A2C6-72B3B665D7DF}"/>
              </a:ext>
            </a:extLst>
          </p:cNvPr>
          <p:cNvSpPr/>
          <p:nvPr/>
        </p:nvSpPr>
        <p:spPr>
          <a:xfrm rot="5400000">
            <a:off x="3046573" y="2977627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1824C9-BD1B-48F8-8467-7EBF9503D2F1}"/>
              </a:ext>
            </a:extLst>
          </p:cNvPr>
          <p:cNvSpPr/>
          <p:nvPr/>
        </p:nvSpPr>
        <p:spPr>
          <a:xfrm>
            <a:off x="2511063" y="3863294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57A540-1A62-47A5-8588-4B352A025328}"/>
              </a:ext>
            </a:extLst>
          </p:cNvPr>
          <p:cNvSpPr/>
          <p:nvPr/>
        </p:nvSpPr>
        <p:spPr>
          <a:xfrm>
            <a:off x="2611739" y="397030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B65295-D059-499B-BC74-230E083A8515}"/>
              </a:ext>
            </a:extLst>
          </p:cNvPr>
          <p:cNvSpPr/>
          <p:nvPr/>
        </p:nvSpPr>
        <p:spPr>
          <a:xfrm>
            <a:off x="2611739" y="421368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1766A1-064C-4C61-9002-D0DA471D55CA}"/>
              </a:ext>
            </a:extLst>
          </p:cNvPr>
          <p:cNvSpPr/>
          <p:nvPr/>
        </p:nvSpPr>
        <p:spPr>
          <a:xfrm>
            <a:off x="2611739" y="445707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3C3B1-C44E-4CA6-9AB6-895A36F78F4E}"/>
              </a:ext>
            </a:extLst>
          </p:cNvPr>
          <p:cNvSpPr/>
          <p:nvPr/>
        </p:nvSpPr>
        <p:spPr>
          <a:xfrm>
            <a:off x="2611739" y="470046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9DB761-C493-4C0E-8578-7D0F17769092}"/>
              </a:ext>
            </a:extLst>
          </p:cNvPr>
          <p:cNvSpPr/>
          <p:nvPr/>
        </p:nvSpPr>
        <p:spPr>
          <a:xfrm>
            <a:off x="2611739" y="494384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C0BB85-107C-4ED6-AE71-EE46A64D919B}"/>
              </a:ext>
            </a:extLst>
          </p:cNvPr>
          <p:cNvSpPr/>
          <p:nvPr/>
        </p:nvSpPr>
        <p:spPr>
          <a:xfrm>
            <a:off x="2611739" y="5187235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31AD83-7401-4587-899E-8BCAA847D290}"/>
              </a:ext>
            </a:extLst>
          </p:cNvPr>
          <p:cNvSpPr/>
          <p:nvPr/>
        </p:nvSpPr>
        <p:spPr>
          <a:xfrm>
            <a:off x="2611739" y="543062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DB7BC6-E3D5-4E23-9EA4-662101DE721B}"/>
              </a:ext>
            </a:extLst>
          </p:cNvPr>
          <p:cNvSpPr/>
          <p:nvPr/>
        </p:nvSpPr>
        <p:spPr>
          <a:xfrm>
            <a:off x="2611739" y="567400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859F19-6468-41F6-A91F-3F4C57D2BE35}"/>
              </a:ext>
            </a:extLst>
          </p:cNvPr>
          <p:cNvSpPr/>
          <p:nvPr/>
        </p:nvSpPr>
        <p:spPr>
          <a:xfrm>
            <a:off x="2611739" y="591739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A00CDB-7E22-4773-96DF-DD77B6623B89}"/>
              </a:ext>
            </a:extLst>
          </p:cNvPr>
          <p:cNvSpPr/>
          <p:nvPr/>
        </p:nvSpPr>
        <p:spPr>
          <a:xfrm>
            <a:off x="2611739" y="616078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3AD4D7-5DC1-498D-9411-C62CEA4DBADE}"/>
              </a:ext>
            </a:extLst>
          </p:cNvPr>
          <p:cNvSpPr/>
          <p:nvPr/>
        </p:nvSpPr>
        <p:spPr>
          <a:xfrm>
            <a:off x="3003303" y="4378404"/>
            <a:ext cx="366070" cy="1538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5F3697B-FC1C-48FD-93F7-ED031BECAB13}"/>
              </a:ext>
            </a:extLst>
          </p:cNvPr>
          <p:cNvSpPr/>
          <p:nvPr/>
        </p:nvSpPr>
        <p:spPr>
          <a:xfrm>
            <a:off x="3103979" y="4457074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BD3F7A-59F5-471A-B9A0-A4F5F3E880BB}"/>
              </a:ext>
            </a:extLst>
          </p:cNvPr>
          <p:cNvSpPr/>
          <p:nvPr/>
        </p:nvSpPr>
        <p:spPr>
          <a:xfrm>
            <a:off x="3103979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D3149B-B3AD-4E81-B0C4-F2122537E070}"/>
              </a:ext>
            </a:extLst>
          </p:cNvPr>
          <p:cNvSpPr/>
          <p:nvPr/>
        </p:nvSpPr>
        <p:spPr>
          <a:xfrm>
            <a:off x="3103979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ABA01A1-B417-4D7F-9F32-64577CD1A431}"/>
              </a:ext>
            </a:extLst>
          </p:cNvPr>
          <p:cNvSpPr/>
          <p:nvPr/>
        </p:nvSpPr>
        <p:spPr>
          <a:xfrm>
            <a:off x="3103979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1E380D-D6C7-47DC-95E1-DB1497EE56F4}"/>
              </a:ext>
            </a:extLst>
          </p:cNvPr>
          <p:cNvSpPr/>
          <p:nvPr/>
        </p:nvSpPr>
        <p:spPr>
          <a:xfrm>
            <a:off x="3103979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DE821C-C94D-4E7F-B097-B4D136E46108}"/>
              </a:ext>
            </a:extLst>
          </p:cNvPr>
          <p:cNvSpPr/>
          <p:nvPr/>
        </p:nvSpPr>
        <p:spPr>
          <a:xfrm>
            <a:off x="3103979" y="5674009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BFDA2B-02E1-4991-AE6C-FF64A05A7EB8}"/>
              </a:ext>
            </a:extLst>
          </p:cNvPr>
          <p:cNvSpPr/>
          <p:nvPr/>
        </p:nvSpPr>
        <p:spPr>
          <a:xfrm>
            <a:off x="3495542" y="4621791"/>
            <a:ext cx="366070" cy="10522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0B1472D-F62B-4603-BCE8-5218A72AC46A}"/>
              </a:ext>
            </a:extLst>
          </p:cNvPr>
          <p:cNvSpPr/>
          <p:nvPr/>
        </p:nvSpPr>
        <p:spPr>
          <a:xfrm>
            <a:off x="3596218" y="4700461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E1BEE92-CAF0-4D0C-8721-967F41219208}"/>
              </a:ext>
            </a:extLst>
          </p:cNvPr>
          <p:cNvSpPr/>
          <p:nvPr/>
        </p:nvSpPr>
        <p:spPr>
          <a:xfrm>
            <a:off x="3596218" y="4943848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C00C-B1DC-4BA4-B012-106B6EFA2D06}"/>
              </a:ext>
            </a:extLst>
          </p:cNvPr>
          <p:cNvSpPr/>
          <p:nvPr/>
        </p:nvSpPr>
        <p:spPr>
          <a:xfrm>
            <a:off x="3596218" y="5187235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B4A222-CEED-4156-B6E5-4C63CB367E2B}"/>
              </a:ext>
            </a:extLst>
          </p:cNvPr>
          <p:cNvSpPr/>
          <p:nvPr/>
        </p:nvSpPr>
        <p:spPr>
          <a:xfrm>
            <a:off x="3596218" y="5430622"/>
            <a:ext cx="164718" cy="1647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41578A6-2067-4C2F-8DB9-614FA158E0F9}"/>
              </a:ext>
            </a:extLst>
          </p:cNvPr>
          <p:cNvSpPr/>
          <p:nvPr/>
        </p:nvSpPr>
        <p:spPr>
          <a:xfrm>
            <a:off x="470877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E0808EC-928D-441D-8158-2AEE5E71FFDB}"/>
              </a:ext>
            </a:extLst>
          </p:cNvPr>
          <p:cNvSpPr/>
          <p:nvPr/>
        </p:nvSpPr>
        <p:spPr>
          <a:xfrm>
            <a:off x="480945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FC01911-2433-46AD-8AFD-825C3071A07E}"/>
              </a:ext>
            </a:extLst>
          </p:cNvPr>
          <p:cNvSpPr/>
          <p:nvPr/>
        </p:nvSpPr>
        <p:spPr>
          <a:xfrm>
            <a:off x="480945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5B6F84C-CA4A-4B72-854D-38432B3367F2}"/>
              </a:ext>
            </a:extLst>
          </p:cNvPr>
          <p:cNvSpPr/>
          <p:nvPr/>
        </p:nvSpPr>
        <p:spPr>
          <a:xfrm>
            <a:off x="480945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A1D5CDF-5049-4FCF-B0D5-F9C9EDFFFFDA}"/>
              </a:ext>
            </a:extLst>
          </p:cNvPr>
          <p:cNvSpPr/>
          <p:nvPr/>
        </p:nvSpPr>
        <p:spPr>
          <a:xfrm>
            <a:off x="480945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7D1C199-23F2-4C7D-AB73-D0B431D32F96}"/>
              </a:ext>
            </a:extLst>
          </p:cNvPr>
          <p:cNvSpPr/>
          <p:nvPr/>
        </p:nvSpPr>
        <p:spPr>
          <a:xfrm>
            <a:off x="480945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58DF4AA-19AD-4669-BC14-0D78319016D4}"/>
              </a:ext>
            </a:extLst>
          </p:cNvPr>
          <p:cNvSpPr/>
          <p:nvPr/>
        </p:nvSpPr>
        <p:spPr>
          <a:xfrm>
            <a:off x="480945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4BFC96D-7F1B-4282-B6C6-6AA51284CB01}"/>
              </a:ext>
            </a:extLst>
          </p:cNvPr>
          <p:cNvSpPr/>
          <p:nvPr/>
        </p:nvSpPr>
        <p:spPr>
          <a:xfrm>
            <a:off x="480945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4045203-0CA5-4D29-B6A1-5AF5CE2B29BA}"/>
              </a:ext>
            </a:extLst>
          </p:cNvPr>
          <p:cNvSpPr/>
          <p:nvPr/>
        </p:nvSpPr>
        <p:spPr>
          <a:xfrm>
            <a:off x="480945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C65CAD2-5803-4709-89AA-EB7C53B60020}"/>
              </a:ext>
            </a:extLst>
          </p:cNvPr>
          <p:cNvSpPr/>
          <p:nvPr/>
        </p:nvSpPr>
        <p:spPr>
          <a:xfrm>
            <a:off x="480945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1C1CDBA-7F44-4B0C-8B89-8F1F9E06D357}"/>
              </a:ext>
            </a:extLst>
          </p:cNvPr>
          <p:cNvSpPr/>
          <p:nvPr/>
        </p:nvSpPr>
        <p:spPr>
          <a:xfrm>
            <a:off x="480945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8F9C1E6-2D98-4212-BA4E-7484EDA61191}"/>
              </a:ext>
            </a:extLst>
          </p:cNvPr>
          <p:cNvSpPr/>
          <p:nvPr/>
        </p:nvSpPr>
        <p:spPr>
          <a:xfrm>
            <a:off x="5201016" y="3104796"/>
            <a:ext cx="366070" cy="25692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48FAE82-0419-42C3-B59C-33DB28E8E1FA}"/>
              </a:ext>
            </a:extLst>
          </p:cNvPr>
          <p:cNvSpPr/>
          <p:nvPr/>
        </p:nvSpPr>
        <p:spPr>
          <a:xfrm>
            <a:off x="5301692" y="3211802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527C871-5E97-4A7E-AD0C-7B258984D16E}"/>
              </a:ext>
            </a:extLst>
          </p:cNvPr>
          <p:cNvSpPr/>
          <p:nvPr/>
        </p:nvSpPr>
        <p:spPr>
          <a:xfrm>
            <a:off x="5301692" y="3455189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59A1CE3-65F7-4D46-B1C1-1E20C5633B4C}"/>
              </a:ext>
            </a:extLst>
          </p:cNvPr>
          <p:cNvSpPr/>
          <p:nvPr/>
        </p:nvSpPr>
        <p:spPr>
          <a:xfrm>
            <a:off x="5301692" y="3698576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1770312-5AFD-4337-AA14-2E4E1B27416A}"/>
              </a:ext>
            </a:extLst>
          </p:cNvPr>
          <p:cNvSpPr/>
          <p:nvPr/>
        </p:nvSpPr>
        <p:spPr>
          <a:xfrm>
            <a:off x="5301692" y="3941963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630EAC-6082-448E-B3F1-5A1DD46F2799}"/>
              </a:ext>
            </a:extLst>
          </p:cNvPr>
          <p:cNvSpPr/>
          <p:nvPr/>
        </p:nvSpPr>
        <p:spPr>
          <a:xfrm>
            <a:off x="5301692" y="4185350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F6C2E47-8814-4DC5-8C34-748DB1511794}"/>
              </a:ext>
            </a:extLst>
          </p:cNvPr>
          <p:cNvSpPr/>
          <p:nvPr/>
        </p:nvSpPr>
        <p:spPr>
          <a:xfrm>
            <a:off x="5301692" y="4428737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E633BC1-A39D-4FED-BFBF-F337436C5517}"/>
              </a:ext>
            </a:extLst>
          </p:cNvPr>
          <p:cNvSpPr/>
          <p:nvPr/>
        </p:nvSpPr>
        <p:spPr>
          <a:xfrm>
            <a:off x="5301692" y="467212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13740B9-ECC3-43F8-A4FC-F53449F70B8B}"/>
              </a:ext>
            </a:extLst>
          </p:cNvPr>
          <p:cNvSpPr/>
          <p:nvPr/>
        </p:nvSpPr>
        <p:spPr>
          <a:xfrm>
            <a:off x="5301692" y="4915511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DB7B157-88C0-4F9B-A2E9-3F3429227A42}"/>
              </a:ext>
            </a:extLst>
          </p:cNvPr>
          <p:cNvSpPr/>
          <p:nvPr/>
        </p:nvSpPr>
        <p:spPr>
          <a:xfrm>
            <a:off x="5301692" y="5158898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F6CEFDB-BEAD-459D-91BD-542A4A9EF8FD}"/>
              </a:ext>
            </a:extLst>
          </p:cNvPr>
          <p:cNvSpPr/>
          <p:nvPr/>
        </p:nvSpPr>
        <p:spPr>
          <a:xfrm>
            <a:off x="5301692" y="5402284"/>
            <a:ext cx="164718" cy="16471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72C5716-7D75-474A-8CC3-BAEB5C5320C5}"/>
              </a:ext>
            </a:extLst>
          </p:cNvPr>
          <p:cNvCxnSpPr>
            <a:cxnSpLocks/>
            <a:stCxn id="61" idx="3"/>
            <a:endCxn id="100" idx="1"/>
          </p:cNvCxnSpPr>
          <p:nvPr/>
        </p:nvCxnSpPr>
        <p:spPr>
          <a:xfrm flipV="1">
            <a:off x="3861612" y="4389402"/>
            <a:ext cx="847164" cy="75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DDF6F32-3596-419B-84D6-94DF5BC4A640}"/>
              </a:ext>
            </a:extLst>
          </p:cNvPr>
          <p:cNvCxnSpPr>
            <a:cxnSpLocks/>
            <a:stCxn id="28" idx="3"/>
            <a:endCxn id="100" idx="1"/>
          </p:cNvCxnSpPr>
          <p:nvPr/>
        </p:nvCxnSpPr>
        <p:spPr>
          <a:xfrm>
            <a:off x="3961394" y="3434828"/>
            <a:ext cx="747382" cy="954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loud 131">
            <a:extLst>
              <a:ext uri="{FF2B5EF4-FFF2-40B4-BE49-F238E27FC236}">
                <a16:creationId xmlns:a16="http://schemas.microsoft.com/office/drawing/2014/main" id="{675E4DFE-D236-48A2-A0C8-C4D637850047}"/>
              </a:ext>
            </a:extLst>
          </p:cNvPr>
          <p:cNvSpPr/>
          <p:nvPr/>
        </p:nvSpPr>
        <p:spPr>
          <a:xfrm>
            <a:off x="706680" y="229594"/>
            <a:ext cx="1146620" cy="8596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Cloud</a:t>
            </a:r>
            <a:endParaRPr lang="en-CA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FA47AC-A6C7-49F0-8F4B-F57646961440}"/>
              </a:ext>
            </a:extLst>
          </p:cNvPr>
          <p:cNvCxnSpPr>
            <a:cxnSpLocks/>
            <a:stCxn id="4" idx="3"/>
            <a:endCxn id="323" idx="0"/>
          </p:cNvCxnSpPr>
          <p:nvPr/>
        </p:nvCxnSpPr>
        <p:spPr>
          <a:xfrm>
            <a:off x="4427222" y="1598754"/>
            <a:ext cx="4006757" cy="25424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C77B1EE-D539-4D70-B6DC-197A0C29C554}"/>
              </a:ext>
            </a:extLst>
          </p:cNvPr>
          <p:cNvCxnSpPr>
            <a:cxnSpLocks/>
            <a:stCxn id="4" idx="2"/>
            <a:endCxn id="28" idx="2"/>
          </p:cNvCxnSpPr>
          <p:nvPr/>
        </p:nvCxnSpPr>
        <p:spPr>
          <a:xfrm>
            <a:off x="3495542" y="2028600"/>
            <a:ext cx="8652" cy="94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/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Flowchart: Preparation 156">
                <a:extLst>
                  <a:ext uri="{FF2B5EF4-FFF2-40B4-BE49-F238E27FC236}">
                    <a16:creationId xmlns:a16="http://schemas.microsoft.com/office/drawing/2014/main" id="{E042D54D-10EB-46F8-9DD1-8AB959E7F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0" y="1331616"/>
                <a:ext cx="993660" cy="532606"/>
              </a:xfrm>
              <a:prstGeom prst="flowChartPreparation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/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3D729-1023-41CF-BC76-A064E822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67" y="814659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7ABDD61-68B2-4A49-9AA0-90686DAA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836DEF3-53B8-40D1-A168-7C7B937DB92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1106156" y="2199955"/>
            <a:ext cx="1837173" cy="1489504"/>
          </a:xfrm>
          <a:prstGeom prst="bentConnector3">
            <a:avLst>
              <a:gd name="adj1" fmla="val 31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3CB340B-DF28-4AE7-A6BC-2ABFFF618FF8}"/>
              </a:ext>
            </a:extLst>
          </p:cNvPr>
          <p:cNvCxnSpPr>
            <a:stCxn id="132" idx="1"/>
            <a:endCxn id="157" idx="0"/>
          </p:cNvCxnSpPr>
          <p:nvPr/>
        </p:nvCxnSpPr>
        <p:spPr>
          <a:xfrm>
            <a:off x="1279990" y="1088372"/>
            <a:ext cx="0" cy="243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2A105E1-281E-46EC-854A-24BA47D0EA8B}"/>
              </a:ext>
            </a:extLst>
          </p:cNvPr>
          <p:cNvCxnSpPr>
            <a:stCxn id="157" idx="3"/>
            <a:endCxn id="4" idx="1"/>
          </p:cNvCxnSpPr>
          <p:nvPr/>
        </p:nvCxnSpPr>
        <p:spPr>
          <a:xfrm>
            <a:off x="1776820" y="1597919"/>
            <a:ext cx="787042" cy="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: Top Corners Snipped 189">
            <a:extLst>
              <a:ext uri="{FF2B5EF4-FFF2-40B4-BE49-F238E27FC236}">
                <a16:creationId xmlns:a16="http://schemas.microsoft.com/office/drawing/2014/main" id="{44B673D0-3F1D-4152-B8CE-5240DC5A9FF7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1418B252-2391-4015-BCC4-F4A6A68BC4F2}"/>
              </a:ext>
            </a:extLst>
          </p:cNvPr>
          <p:cNvGrpSpPr/>
          <p:nvPr/>
        </p:nvGrpSpPr>
        <p:grpSpPr>
          <a:xfrm>
            <a:off x="6050187" y="4155213"/>
            <a:ext cx="458502" cy="45850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E22A48-B3E6-4450-8CE3-C07B9E9F9509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515853F8-F248-40FF-8B54-9D3305EEE175}"/>
              </a:ext>
            </a:extLst>
          </p:cNvPr>
          <p:cNvGrpSpPr/>
          <p:nvPr/>
        </p:nvGrpSpPr>
        <p:grpSpPr>
          <a:xfrm>
            <a:off x="6935154" y="3925219"/>
            <a:ext cx="868680" cy="919879"/>
            <a:chOff x="7548168" y="3724578"/>
            <a:chExt cx="1089126" cy="1153318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4ED3A97-83F2-45C2-B177-3F389A19FD77}"/>
                </a:ext>
              </a:extLst>
            </p:cNvPr>
            <p:cNvSpPr/>
            <p:nvPr/>
          </p:nvSpPr>
          <p:spPr>
            <a:xfrm rot="16200000">
              <a:off x="7603022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2926120-5FFE-4E17-A150-77C91A1531AD}"/>
                </a:ext>
              </a:extLst>
            </p:cNvPr>
            <p:cNvSpPr/>
            <p:nvPr/>
          </p:nvSpPr>
          <p:spPr>
            <a:xfrm rot="16200000">
              <a:off x="7780486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A15CFC4-38D2-4673-8BBB-70568EAF67E9}"/>
                </a:ext>
              </a:extLst>
            </p:cNvPr>
            <p:cNvSpPr/>
            <p:nvPr/>
          </p:nvSpPr>
          <p:spPr>
            <a:xfrm rot="16200000">
              <a:off x="7957951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0548F30-38F7-4F98-96B5-156293AD3782}"/>
                </a:ext>
              </a:extLst>
            </p:cNvPr>
            <p:cNvSpPr/>
            <p:nvPr/>
          </p:nvSpPr>
          <p:spPr>
            <a:xfrm rot="16200000">
              <a:off x="8135415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ACF5036A-5D9E-4475-9197-92A4EF5041B2}"/>
                </a:ext>
              </a:extLst>
            </p:cNvPr>
            <p:cNvSpPr/>
            <p:nvPr/>
          </p:nvSpPr>
          <p:spPr>
            <a:xfrm rot="16200000">
              <a:off x="8312880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298A035-F219-4122-BDE9-AD09D15A50C5}"/>
                </a:ext>
              </a:extLst>
            </p:cNvPr>
            <p:cNvSpPr/>
            <p:nvPr/>
          </p:nvSpPr>
          <p:spPr>
            <a:xfrm rot="16200000">
              <a:off x="8490345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43176901-43E7-4B56-A5DC-E25130D594F8}"/>
                </a:ext>
              </a:extLst>
            </p:cNvPr>
            <p:cNvSpPr/>
            <p:nvPr/>
          </p:nvSpPr>
          <p:spPr>
            <a:xfrm>
              <a:off x="7548168" y="372457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7C0158F-CEEF-45F1-976E-B3DC64FA69E0}"/>
                </a:ext>
              </a:extLst>
            </p:cNvPr>
            <p:cNvSpPr/>
            <p:nvPr/>
          </p:nvSpPr>
          <p:spPr>
            <a:xfrm rot="16200000">
              <a:off x="7603022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815D5B4-7C84-4B05-B4A4-5E7F56E7BBCC}"/>
                </a:ext>
              </a:extLst>
            </p:cNvPr>
            <p:cNvSpPr/>
            <p:nvPr/>
          </p:nvSpPr>
          <p:spPr>
            <a:xfrm rot="16200000">
              <a:off x="7780486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59E9028-A2ED-47B3-9D74-D2278999FA1E}"/>
                </a:ext>
              </a:extLst>
            </p:cNvPr>
            <p:cNvSpPr/>
            <p:nvPr/>
          </p:nvSpPr>
          <p:spPr>
            <a:xfrm rot="16200000">
              <a:off x="7957951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CF037CF-5DC3-4EC9-B31F-4CAAA31DDFA5}"/>
                </a:ext>
              </a:extLst>
            </p:cNvPr>
            <p:cNvSpPr/>
            <p:nvPr/>
          </p:nvSpPr>
          <p:spPr>
            <a:xfrm rot="16200000">
              <a:off x="8135415" y="396564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0E22BDC-BDE7-43D1-8D06-931158AEF777}"/>
                </a:ext>
              </a:extLst>
            </p:cNvPr>
            <p:cNvSpPr/>
            <p:nvPr/>
          </p:nvSpPr>
          <p:spPr>
            <a:xfrm rot="16200000">
              <a:off x="8312880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FDF846F-8921-4624-BC24-7732991461EF}"/>
                </a:ext>
              </a:extLst>
            </p:cNvPr>
            <p:cNvSpPr/>
            <p:nvPr/>
          </p:nvSpPr>
          <p:spPr>
            <a:xfrm rot="16200000">
              <a:off x="8490345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269380C-3A79-4B48-9B16-E57CF418B572}"/>
                </a:ext>
              </a:extLst>
            </p:cNvPr>
            <p:cNvSpPr/>
            <p:nvPr/>
          </p:nvSpPr>
          <p:spPr>
            <a:xfrm>
              <a:off x="7548168" y="391695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A9D8F8-5B39-4E50-881A-0E97BAF6BCAB}"/>
                </a:ext>
              </a:extLst>
            </p:cNvPr>
            <p:cNvSpPr/>
            <p:nvPr/>
          </p:nvSpPr>
          <p:spPr>
            <a:xfrm rot="16200000">
              <a:off x="7603022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7C10E4A-6DAC-4ADB-B5B6-15B3A63D7B99}"/>
                </a:ext>
              </a:extLst>
            </p:cNvPr>
            <p:cNvSpPr/>
            <p:nvPr/>
          </p:nvSpPr>
          <p:spPr>
            <a:xfrm rot="16200000">
              <a:off x="7780486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2E27E59-6FA2-4374-A260-CEA16ACEA9CC}"/>
                </a:ext>
              </a:extLst>
            </p:cNvPr>
            <p:cNvSpPr/>
            <p:nvPr/>
          </p:nvSpPr>
          <p:spPr>
            <a:xfrm rot="16200000">
              <a:off x="7957951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EB01CF3-DCFC-443D-AC49-8EEA918BAEC9}"/>
                </a:ext>
              </a:extLst>
            </p:cNvPr>
            <p:cNvSpPr/>
            <p:nvPr/>
          </p:nvSpPr>
          <p:spPr>
            <a:xfrm rot="16200000">
              <a:off x="813541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D7BE1AD-D0AE-48AF-B1EA-6742BF04E5CC}"/>
                </a:ext>
              </a:extLst>
            </p:cNvPr>
            <p:cNvSpPr/>
            <p:nvPr/>
          </p:nvSpPr>
          <p:spPr>
            <a:xfrm rot="16200000">
              <a:off x="8312880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510BF-2A9D-4C8E-B9B7-CE04030E34D5}"/>
                </a:ext>
              </a:extLst>
            </p:cNvPr>
            <p:cNvSpPr/>
            <p:nvPr/>
          </p:nvSpPr>
          <p:spPr>
            <a:xfrm rot="16200000">
              <a:off x="849034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05984BB-7410-4104-A2A6-30A3B8D20F6C}"/>
                </a:ext>
              </a:extLst>
            </p:cNvPr>
            <p:cNvSpPr/>
            <p:nvPr/>
          </p:nvSpPr>
          <p:spPr>
            <a:xfrm>
              <a:off x="7548168" y="410898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3DC40BCB-12BA-44FE-995E-9997E6EC55A4}"/>
                </a:ext>
              </a:extLst>
            </p:cNvPr>
            <p:cNvSpPr/>
            <p:nvPr/>
          </p:nvSpPr>
          <p:spPr>
            <a:xfrm rot="16200000">
              <a:off x="7603022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CFD0901-FB26-40A6-AED1-812F99155495}"/>
                </a:ext>
              </a:extLst>
            </p:cNvPr>
            <p:cNvSpPr/>
            <p:nvPr/>
          </p:nvSpPr>
          <p:spPr>
            <a:xfrm rot="16200000">
              <a:off x="7780486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F97C256-A40E-4D94-9F14-C550DF31DB23}"/>
                </a:ext>
              </a:extLst>
            </p:cNvPr>
            <p:cNvSpPr/>
            <p:nvPr/>
          </p:nvSpPr>
          <p:spPr>
            <a:xfrm rot="16200000">
              <a:off x="7957951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5E237D47-BA86-426D-99BD-FF58D189F6CE}"/>
                </a:ext>
              </a:extLst>
            </p:cNvPr>
            <p:cNvSpPr/>
            <p:nvPr/>
          </p:nvSpPr>
          <p:spPr>
            <a:xfrm rot="16200000">
              <a:off x="813541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C4509D4-1C8A-49DE-8A4C-FFF2E123C773}"/>
                </a:ext>
              </a:extLst>
            </p:cNvPr>
            <p:cNvSpPr/>
            <p:nvPr/>
          </p:nvSpPr>
          <p:spPr>
            <a:xfrm rot="16200000">
              <a:off x="8312880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6B2F3F72-4C57-4F23-8368-99DB07277460}"/>
                </a:ext>
              </a:extLst>
            </p:cNvPr>
            <p:cNvSpPr/>
            <p:nvPr/>
          </p:nvSpPr>
          <p:spPr>
            <a:xfrm rot="16200000">
              <a:off x="849034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176F3B0-A243-420F-940E-5344554C2272}"/>
                </a:ext>
              </a:extLst>
            </p:cNvPr>
            <p:cNvSpPr/>
            <p:nvPr/>
          </p:nvSpPr>
          <p:spPr>
            <a:xfrm>
              <a:off x="7548168" y="430136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C5F0C03-A935-4BF6-BD1B-0C9F3EA912AA}"/>
                </a:ext>
              </a:extLst>
            </p:cNvPr>
            <p:cNvSpPr/>
            <p:nvPr/>
          </p:nvSpPr>
          <p:spPr>
            <a:xfrm rot="16200000">
              <a:off x="7603022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4B2342A-456F-4994-A7FE-ADA32D1BE44B}"/>
                </a:ext>
              </a:extLst>
            </p:cNvPr>
            <p:cNvSpPr/>
            <p:nvPr/>
          </p:nvSpPr>
          <p:spPr>
            <a:xfrm rot="16200000">
              <a:off x="7780486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E7BB289-29D0-4981-ACC6-621C77A28F39}"/>
                </a:ext>
              </a:extLst>
            </p:cNvPr>
            <p:cNvSpPr/>
            <p:nvPr/>
          </p:nvSpPr>
          <p:spPr>
            <a:xfrm rot="16200000">
              <a:off x="7957951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409AA79-D7C4-4ED5-BA63-5EC7E753F049}"/>
                </a:ext>
              </a:extLst>
            </p:cNvPr>
            <p:cNvSpPr/>
            <p:nvPr/>
          </p:nvSpPr>
          <p:spPr>
            <a:xfrm rot="16200000">
              <a:off x="813541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6860C16-4001-4762-B77B-A660C7F64F2A}"/>
                </a:ext>
              </a:extLst>
            </p:cNvPr>
            <p:cNvSpPr/>
            <p:nvPr/>
          </p:nvSpPr>
          <p:spPr>
            <a:xfrm rot="16200000">
              <a:off x="8312880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E3BAAF6-2B45-4690-BFB9-3853265C1B4B}"/>
                </a:ext>
              </a:extLst>
            </p:cNvPr>
            <p:cNvSpPr/>
            <p:nvPr/>
          </p:nvSpPr>
          <p:spPr>
            <a:xfrm rot="16200000">
              <a:off x="849034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97AD78E-74DB-4A0B-8071-BB553D92F885}"/>
                </a:ext>
              </a:extLst>
            </p:cNvPr>
            <p:cNvSpPr/>
            <p:nvPr/>
          </p:nvSpPr>
          <p:spPr>
            <a:xfrm>
              <a:off x="7548168" y="449326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0A39AE8-CACA-4564-AEFF-EBAA5A4C8789}"/>
                </a:ext>
              </a:extLst>
            </p:cNvPr>
            <p:cNvSpPr/>
            <p:nvPr/>
          </p:nvSpPr>
          <p:spPr>
            <a:xfrm rot="16200000">
              <a:off x="7603022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A7B2C4C-2549-4F2B-A2F9-AFD9AB9049DF}"/>
                </a:ext>
              </a:extLst>
            </p:cNvPr>
            <p:cNvSpPr/>
            <p:nvPr/>
          </p:nvSpPr>
          <p:spPr>
            <a:xfrm rot="16200000">
              <a:off x="7780486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DD695BD-DDD5-4811-BD94-5EF9A21BDEEB}"/>
                </a:ext>
              </a:extLst>
            </p:cNvPr>
            <p:cNvSpPr/>
            <p:nvPr/>
          </p:nvSpPr>
          <p:spPr>
            <a:xfrm rot="16200000">
              <a:off x="7957951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7060B07A-CC03-473F-9958-DDD908624CF7}"/>
                </a:ext>
              </a:extLst>
            </p:cNvPr>
            <p:cNvSpPr/>
            <p:nvPr/>
          </p:nvSpPr>
          <p:spPr>
            <a:xfrm rot="16200000">
              <a:off x="813541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5D0F12D-68FC-4ABC-B681-B2D756E25BED}"/>
                </a:ext>
              </a:extLst>
            </p:cNvPr>
            <p:cNvSpPr/>
            <p:nvPr/>
          </p:nvSpPr>
          <p:spPr>
            <a:xfrm rot="16200000">
              <a:off x="8312880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C79BFD6-4ACB-40E8-921C-4F79D85AC274}"/>
                </a:ext>
              </a:extLst>
            </p:cNvPr>
            <p:cNvSpPr/>
            <p:nvPr/>
          </p:nvSpPr>
          <p:spPr>
            <a:xfrm rot="16200000">
              <a:off x="849034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DC8FF91-4AC1-4074-9C9E-585465E10A7A}"/>
                </a:ext>
              </a:extLst>
            </p:cNvPr>
            <p:cNvSpPr/>
            <p:nvPr/>
          </p:nvSpPr>
          <p:spPr>
            <a:xfrm>
              <a:off x="7548168" y="468564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94A176B-9DB3-42D9-8EF3-F6982FB05772}"/>
              </a:ext>
            </a:extLst>
          </p:cNvPr>
          <p:cNvCxnSpPr>
            <a:cxnSpLocks/>
            <a:stCxn id="323" idx="3"/>
          </p:cNvCxnSpPr>
          <p:nvPr/>
        </p:nvCxnSpPr>
        <p:spPr>
          <a:xfrm>
            <a:off x="8673892" y="4381075"/>
            <a:ext cx="2505681" cy="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4B289407-CDB6-4E60-95D5-221E5ADAE21F}"/>
              </a:ext>
            </a:extLst>
          </p:cNvPr>
          <p:cNvGrpSpPr/>
          <p:nvPr/>
        </p:nvGrpSpPr>
        <p:grpSpPr>
          <a:xfrm rot="5400000">
            <a:off x="9731468" y="2709002"/>
            <a:ext cx="366070" cy="1538992"/>
            <a:chOff x="8709505" y="4378404"/>
            <a:chExt cx="366070" cy="1538992"/>
          </a:xfrm>
        </p:grpSpPr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EF49B5FB-B5E0-40BF-9550-F2F911E15693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13AFD45-0C90-47D2-9118-6698E6423D1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8F18AD30-19F8-495C-9D89-53210E976A87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C0D95AB8-D882-4484-9C9F-8E5348A4062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940F8C5A-1233-480D-B53E-8CA269871645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B5778847-55DC-48AB-8C52-68F4983814CF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94CC5781-D4ED-4BE8-AAD8-78D61C1E1067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3AC6955-0B9F-4DB3-AF73-B09008850FC5}"/>
              </a:ext>
            </a:extLst>
          </p:cNvPr>
          <p:cNvGrpSpPr/>
          <p:nvPr/>
        </p:nvGrpSpPr>
        <p:grpSpPr>
          <a:xfrm rot="5400000">
            <a:off x="9731468" y="3073364"/>
            <a:ext cx="366070" cy="1538992"/>
            <a:chOff x="8709505" y="4378404"/>
            <a:chExt cx="366070" cy="1538992"/>
          </a:xfrm>
        </p:grpSpPr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AFE6D255-0BFA-4F1F-BF01-26BA24A0B089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AAEDFA8-FB4E-4C00-83A2-A7CE4F4045A4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37036699-CA4B-475C-8EF3-8619AE30B34E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D2F4B52-24DD-4273-9CC2-A74BB0B3F1CE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D833A948-7C74-4DD9-9967-0698548D145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1C084BF-BAA6-442C-BDCB-4238E834B3C0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E932A936-4256-49C9-9596-1E5A21ADB2A2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AE34B49-BDF5-4219-932A-A0C995C6D7B5}"/>
              </a:ext>
            </a:extLst>
          </p:cNvPr>
          <p:cNvGrpSpPr/>
          <p:nvPr/>
        </p:nvGrpSpPr>
        <p:grpSpPr>
          <a:xfrm rot="5400000">
            <a:off x="9731468" y="3437726"/>
            <a:ext cx="366070" cy="1538992"/>
            <a:chOff x="8709505" y="4378404"/>
            <a:chExt cx="366070" cy="1538992"/>
          </a:xfrm>
        </p:grpSpPr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57C1D49E-FADB-4280-ABBF-D24535795F3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4D3C459-A020-4EAF-B25B-DD97703FC902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CEC66B2-D69B-4B70-952D-7A0DD2000451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1B16FB3-C2E5-4082-A8AF-1638CC38FA73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BDBA104E-F3A2-4B8D-A58A-B49F44F5213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8BA3D681-6D31-4CC7-BFC2-6E8CC2B21332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3DD30A6-A5ED-478A-AB01-2EEB094D73FA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B34E723-07A8-4F1A-9513-345A7E7B0A08}"/>
              </a:ext>
            </a:extLst>
          </p:cNvPr>
          <p:cNvGrpSpPr/>
          <p:nvPr/>
        </p:nvGrpSpPr>
        <p:grpSpPr>
          <a:xfrm rot="5400000">
            <a:off x="9731468" y="3802088"/>
            <a:ext cx="366070" cy="1538992"/>
            <a:chOff x="8709505" y="4378404"/>
            <a:chExt cx="366070" cy="1538992"/>
          </a:xfrm>
          <a:noFill/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B5C77631-8193-4296-9270-D9719A8335F5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C295BC5E-2310-479C-968C-AB2918D4DC3C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1DFD2C9-3F60-47D5-A96E-EF3AF56973F0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AD45EDB2-7C63-4D6E-9C93-594DF6B6CEAD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88916E4-8E89-4FF5-B0BF-5A2EF91EC0F9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A532D9E9-9166-4855-A121-E63E06E2F683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261C476-9AD9-4396-AF83-5F880D7F0903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16F3929-12C8-4EFF-9EF8-07ED5BF4A430}"/>
              </a:ext>
            </a:extLst>
          </p:cNvPr>
          <p:cNvGrpSpPr/>
          <p:nvPr/>
        </p:nvGrpSpPr>
        <p:grpSpPr>
          <a:xfrm rot="5400000">
            <a:off x="9731468" y="4166450"/>
            <a:ext cx="366070" cy="1538992"/>
            <a:chOff x="8709505" y="4378404"/>
            <a:chExt cx="366070" cy="1538992"/>
          </a:xfrm>
          <a:noFill/>
        </p:grpSpPr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429E971E-6911-48F5-AAB5-5E5AE559E241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D9F5872-003C-4F92-B1B7-75772690617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9A4CD0FF-242A-4E72-B3CF-7CF7756453B9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6A90F68-C5CA-487B-9C53-BB264D86BACC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81CEA0D-C359-47F5-A60F-5A1B3DC91DDB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6346A62-187D-410E-8980-83BA3199CEB9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E68C1C6-BFD0-4955-BF6C-4800BBC89576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2E23A99-3FFD-467C-B60B-B399A4A0C327}"/>
              </a:ext>
            </a:extLst>
          </p:cNvPr>
          <p:cNvGrpSpPr/>
          <p:nvPr/>
        </p:nvGrpSpPr>
        <p:grpSpPr>
          <a:xfrm rot="5400000">
            <a:off x="9731468" y="4530810"/>
            <a:ext cx="366070" cy="1538992"/>
            <a:chOff x="8709505" y="4378404"/>
            <a:chExt cx="366070" cy="1538992"/>
          </a:xfrm>
          <a:noFill/>
        </p:grpSpPr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B983075F-7F7C-4855-8999-5FEB32A584F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285F5412-E3BB-4E15-BF4C-609884F449F7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46C3E8F-F461-41DE-A2BA-29C71681A59A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69D3175C-894B-422D-A974-ADAAC682F1C5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F63FA08-F279-4399-865E-EE4FD9EAAC8E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6796052E-BBAE-4134-8C99-D091BCE61EE1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944DA466-551F-4912-A6D0-FFCDBB505661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sp>
        <p:nvSpPr>
          <p:cNvPr id="313" name="Rectangle: Rounded Corners 312">
            <a:extLst>
              <a:ext uri="{FF2B5EF4-FFF2-40B4-BE49-F238E27FC236}">
                <a16:creationId xmlns:a16="http://schemas.microsoft.com/office/drawing/2014/main" id="{273D2055-DB8F-46AE-8103-E1022D2519C0}"/>
              </a:ext>
            </a:extLst>
          </p:cNvPr>
          <p:cNvSpPr/>
          <p:nvPr/>
        </p:nvSpPr>
        <p:spPr>
          <a:xfrm>
            <a:off x="11179573" y="4262606"/>
            <a:ext cx="229694" cy="22969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C1A750CE-0875-4660-B43B-2DF0C7410BE7}"/>
              </a:ext>
            </a:extLst>
          </p:cNvPr>
          <p:cNvSpPr/>
          <p:nvPr/>
        </p:nvSpPr>
        <p:spPr>
          <a:xfrm>
            <a:off x="8194066" y="4141164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/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25D98C7-804A-4713-AFBB-DF382440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44" y="4168682"/>
                <a:ext cx="914400" cy="400110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3049C4C1-9846-4544-BB33-7F20A9C17777}"/>
              </a:ext>
            </a:extLst>
          </p:cNvPr>
          <p:cNvCxnSpPr>
            <a:cxnSpLocks/>
            <a:endCxn id="136" idx="3"/>
          </p:cNvCxnSpPr>
          <p:nvPr/>
        </p:nvCxnSpPr>
        <p:spPr>
          <a:xfrm flipH="1">
            <a:off x="6508689" y="4382769"/>
            <a:ext cx="1694088" cy="16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6D66265C-6B32-4316-8F44-DC9F7CD8677A}"/>
              </a:ext>
            </a:extLst>
          </p:cNvPr>
          <p:cNvCxnSpPr>
            <a:cxnSpLocks/>
          </p:cNvCxnSpPr>
          <p:nvPr/>
        </p:nvCxnSpPr>
        <p:spPr>
          <a:xfrm flipV="1">
            <a:off x="3861612" y="4389403"/>
            <a:ext cx="847164" cy="7584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0D248EC1-44AF-4481-9201-3ACE7CEA1F04}"/>
              </a:ext>
            </a:extLst>
          </p:cNvPr>
          <p:cNvCxnSpPr>
            <a:cxnSpLocks/>
          </p:cNvCxnSpPr>
          <p:nvPr/>
        </p:nvCxnSpPr>
        <p:spPr>
          <a:xfrm>
            <a:off x="3961394" y="3434829"/>
            <a:ext cx="747382" cy="954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134">
            <a:extLst>
              <a:ext uri="{FF2B5EF4-FFF2-40B4-BE49-F238E27FC236}">
                <a16:creationId xmlns:a16="http://schemas.microsoft.com/office/drawing/2014/main" id="{D29C3339-9C1E-4091-88B9-172AD28CFB27}"/>
              </a:ext>
            </a:extLst>
          </p:cNvPr>
          <p:cNvCxnSpPr>
            <a:cxnSpLocks/>
            <a:endCxn id="323" idx="0"/>
          </p:cNvCxnSpPr>
          <p:nvPr/>
        </p:nvCxnSpPr>
        <p:spPr>
          <a:xfrm>
            <a:off x="4427222" y="1598755"/>
            <a:ext cx="4006757" cy="254240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4E199038-4351-4C3E-8E1C-8CA80BA4DACF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171">
            <a:extLst>
              <a:ext uri="{FF2B5EF4-FFF2-40B4-BE49-F238E27FC236}">
                <a16:creationId xmlns:a16="http://schemas.microsoft.com/office/drawing/2014/main" id="{D0951F89-E6B9-4B08-A855-6BECC2CF6242}"/>
              </a:ext>
            </a:extLst>
          </p:cNvPr>
          <p:cNvCxnSpPr>
            <a:cxnSpLocks/>
          </p:cNvCxnSpPr>
          <p:nvPr/>
        </p:nvCxnSpPr>
        <p:spPr>
          <a:xfrm rot="5400000">
            <a:off x="1106156" y="2199956"/>
            <a:ext cx="1837173" cy="1489504"/>
          </a:xfrm>
          <a:prstGeom prst="bentConnector3">
            <a:avLst>
              <a:gd name="adj1" fmla="val 311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BEAFFB9-9C51-4D34-9D7D-1F3ADCDF03DA}"/>
              </a:ext>
            </a:extLst>
          </p:cNvPr>
          <p:cNvCxnSpPr>
            <a:cxnSpLocks/>
          </p:cNvCxnSpPr>
          <p:nvPr/>
        </p:nvCxnSpPr>
        <p:spPr>
          <a:xfrm>
            <a:off x="8673892" y="4388550"/>
            <a:ext cx="25056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A8ECE4E-CA6A-4188-BD13-23247858BF51}"/>
              </a:ext>
            </a:extLst>
          </p:cNvPr>
          <p:cNvCxnSpPr>
            <a:stCxn id="48" idx="3"/>
            <a:endCxn id="61" idx="1"/>
          </p:cNvCxnSpPr>
          <p:nvPr/>
        </p:nvCxnSpPr>
        <p:spPr>
          <a:xfrm>
            <a:off x="3369373" y="5147900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4E26AC6-419C-4545-87EF-89666424C396}"/>
              </a:ext>
            </a:extLst>
          </p:cNvPr>
          <p:cNvCxnSpPr>
            <a:stCxn id="33" idx="3"/>
            <a:endCxn id="48" idx="1"/>
          </p:cNvCxnSpPr>
          <p:nvPr/>
        </p:nvCxnSpPr>
        <p:spPr>
          <a:xfrm>
            <a:off x="2877133" y="5147900"/>
            <a:ext cx="1261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D25599B-6B41-44F3-8B6F-7F62DA9E7F8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9345" y="4077395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A63DCC8-E022-4AE0-9B9C-07F95A1E38CE}"/>
              </a:ext>
            </a:extLst>
          </p:cNvPr>
          <p:cNvCxnSpPr>
            <a:cxnSpLocks/>
            <a:stCxn id="113" idx="3"/>
            <a:endCxn id="136" idx="1"/>
          </p:cNvCxnSpPr>
          <p:nvPr/>
        </p:nvCxnSpPr>
        <p:spPr>
          <a:xfrm flipV="1">
            <a:off x="5567086" y="4384463"/>
            <a:ext cx="483101" cy="49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FEC1DAC1-26A1-4607-A6E3-114BBB4649B4}"/>
              </a:ext>
            </a:extLst>
          </p:cNvPr>
          <p:cNvCxnSpPr>
            <a:cxnSpLocks/>
          </p:cNvCxnSpPr>
          <p:nvPr/>
        </p:nvCxnSpPr>
        <p:spPr>
          <a:xfrm>
            <a:off x="1989345" y="4953243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F67F44CB-07E4-462B-BDA8-9BA8B112162D}"/>
              </a:ext>
            </a:extLst>
          </p:cNvPr>
          <p:cNvCxnSpPr>
            <a:cxnSpLocks/>
          </p:cNvCxnSpPr>
          <p:nvPr/>
        </p:nvCxnSpPr>
        <p:spPr>
          <a:xfrm>
            <a:off x="1989345" y="5375620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57D039A-9607-4FB7-98CF-30C9C9DB6BDD}"/>
              </a:ext>
            </a:extLst>
          </p:cNvPr>
          <p:cNvCxnSpPr>
            <a:cxnSpLocks/>
          </p:cNvCxnSpPr>
          <p:nvPr/>
        </p:nvCxnSpPr>
        <p:spPr>
          <a:xfrm>
            <a:off x="1989345" y="5819170"/>
            <a:ext cx="51880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A373DDD-A192-4F46-B7E3-F1216FB97607}"/>
              </a:ext>
            </a:extLst>
          </p:cNvPr>
          <p:cNvCxnSpPr>
            <a:cxnSpLocks/>
          </p:cNvCxnSpPr>
          <p:nvPr/>
        </p:nvCxnSpPr>
        <p:spPr>
          <a:xfrm>
            <a:off x="1989345" y="6241547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0AF50FDE-8D18-493F-8798-5F4A2E5AC2D4}"/>
              </a:ext>
            </a:extLst>
          </p:cNvPr>
          <p:cNvCxnSpPr>
            <a:cxnSpLocks/>
          </p:cNvCxnSpPr>
          <p:nvPr/>
        </p:nvCxnSpPr>
        <p:spPr>
          <a:xfrm>
            <a:off x="1989345" y="4499772"/>
            <a:ext cx="518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A103A63E-6463-47D7-BDC7-C655DA4A77C4}"/>
              </a:ext>
            </a:extLst>
          </p:cNvPr>
          <p:cNvCxnSpPr/>
          <p:nvPr/>
        </p:nvCxnSpPr>
        <p:spPr>
          <a:xfrm>
            <a:off x="5074846" y="4377452"/>
            <a:ext cx="1261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F1CBC0F-B01D-472E-88FE-0B07B8DB063E}"/>
              </a:ext>
            </a:extLst>
          </p:cNvPr>
          <p:cNvSpPr/>
          <p:nvPr/>
        </p:nvSpPr>
        <p:spPr>
          <a:xfrm>
            <a:off x="6935949" y="4389403"/>
            <a:ext cx="867886" cy="455695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A35012-082B-42ED-9A6B-1FA7DA71A548}"/>
              </a:ext>
            </a:extLst>
          </p:cNvPr>
          <p:cNvGrpSpPr/>
          <p:nvPr/>
        </p:nvGrpSpPr>
        <p:grpSpPr>
          <a:xfrm>
            <a:off x="6934962" y="4382077"/>
            <a:ext cx="873827" cy="468101"/>
            <a:chOff x="6934962" y="4382077"/>
            <a:chExt cx="873827" cy="46810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9BD906E-DF7A-437A-9D37-F07B37E3C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54" y="4384323"/>
              <a:ext cx="272752" cy="272753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320223D-FEC7-4349-BB35-93ED155FC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775" y="4382077"/>
              <a:ext cx="87120" cy="87119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AA266D0-0EE1-42A4-90FA-4CDE5ABEAD1A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 flipV="1">
              <a:off x="6934962" y="4389403"/>
              <a:ext cx="434930" cy="45529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648E45E-EF68-4969-B222-4FE8CE202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1411" y="4384812"/>
              <a:ext cx="460324" cy="460325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75F6633-35CB-4363-87A3-AB5AFD104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1427" y="4395960"/>
              <a:ext cx="454217" cy="454218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DB1967F-8766-4FE8-A5EC-72FACEAC4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9140" y="4514624"/>
              <a:ext cx="329649" cy="32965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A7840C7-A9BC-4ECB-81B1-C3524F01D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597" y="4707977"/>
              <a:ext cx="141258" cy="141257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/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9AA992EA-CFA8-4DD8-8CB6-FDFCE8C3F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557" y="5943045"/>
                <a:ext cx="1139799" cy="391646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EF6B6B-CDB4-4CC5-B1FC-9F97D6D75CBE}"/>
              </a:ext>
            </a:extLst>
          </p:cNvPr>
          <p:cNvSpPr txBox="1"/>
          <p:nvPr/>
        </p:nvSpPr>
        <p:spPr>
          <a:xfrm>
            <a:off x="570636" y="6485866"/>
            <a:ext cx="380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Feature Network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CE1D51A-92C9-4269-8A33-8F3DD7E809A0}"/>
              </a:ext>
            </a:extLst>
          </p:cNvPr>
          <p:cNvSpPr txBox="1"/>
          <p:nvPr/>
        </p:nvSpPr>
        <p:spPr>
          <a:xfrm>
            <a:off x="4427222" y="6506723"/>
            <a:ext cx="7106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Energy Network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6A660FF-1DD7-467E-95E7-D370AB9D4745}"/>
              </a:ext>
            </a:extLst>
          </p:cNvPr>
          <p:cNvCxnSpPr>
            <a:cxnSpLocks/>
          </p:cNvCxnSpPr>
          <p:nvPr/>
        </p:nvCxnSpPr>
        <p:spPr>
          <a:xfrm>
            <a:off x="4375084" y="6418866"/>
            <a:ext cx="0" cy="439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/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F20F0BB4-E342-4A08-9501-C788966E6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5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Rectangle: Top Corners Snipped 206">
            <a:extLst>
              <a:ext uri="{FF2B5EF4-FFF2-40B4-BE49-F238E27FC236}">
                <a16:creationId xmlns:a16="http://schemas.microsoft.com/office/drawing/2014/main" id="{852FA4D0-5070-465B-8B3C-0D08F41F986E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3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E093FDE-950E-4EC5-8805-A049C1F7699B}"/>
              </a:ext>
            </a:extLst>
          </p:cNvPr>
          <p:cNvCxnSpPr>
            <a:cxnSpLocks/>
          </p:cNvCxnSpPr>
          <p:nvPr/>
        </p:nvCxnSpPr>
        <p:spPr>
          <a:xfrm>
            <a:off x="3495542" y="2028602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/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7F3903B-B687-4DD7-A30A-1A24AEA8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6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Rectangle: Top Corners Snipped 209">
            <a:extLst>
              <a:ext uri="{FF2B5EF4-FFF2-40B4-BE49-F238E27FC236}">
                <a16:creationId xmlns:a16="http://schemas.microsoft.com/office/drawing/2014/main" id="{EE52474B-548C-462F-8F9D-E40A1125EA9A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4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CAE767C-DDB3-4C37-8F38-5B22CA614066}"/>
              </a:ext>
            </a:extLst>
          </p:cNvPr>
          <p:cNvCxnSpPr>
            <a:cxnSpLocks/>
          </p:cNvCxnSpPr>
          <p:nvPr/>
        </p:nvCxnSpPr>
        <p:spPr>
          <a:xfrm>
            <a:off x="3495542" y="2028603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: Top Corners Snipped 219">
            <a:extLst>
              <a:ext uri="{FF2B5EF4-FFF2-40B4-BE49-F238E27FC236}">
                <a16:creationId xmlns:a16="http://schemas.microsoft.com/office/drawing/2014/main" id="{60F5A274-30FE-4B9D-B6CB-52BA4ED1A25E}"/>
              </a:ext>
            </a:extLst>
          </p:cNvPr>
          <p:cNvSpPr/>
          <p:nvPr/>
        </p:nvSpPr>
        <p:spPr>
          <a:xfrm rot="5400000">
            <a:off x="3046573" y="2977625"/>
            <a:ext cx="915241" cy="9144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/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4F90C9A3-4733-4EA3-9DA3-E577E4F2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2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Rectangle: Top Corners Snipped 221">
            <a:extLst>
              <a:ext uri="{FF2B5EF4-FFF2-40B4-BE49-F238E27FC236}">
                <a16:creationId xmlns:a16="http://schemas.microsoft.com/office/drawing/2014/main" id="{0074C33E-1F47-4A21-BE4E-CC73B6CEF94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0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/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F756934-B501-4FC4-A565-B515BC224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3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Rectangle: Top Corners Snipped 237">
            <a:extLst>
              <a:ext uri="{FF2B5EF4-FFF2-40B4-BE49-F238E27FC236}">
                <a16:creationId xmlns:a16="http://schemas.microsoft.com/office/drawing/2014/main" id="{6E952B54-0504-40D1-97F1-F023BAC045E5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1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/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113B2E3-B8FD-48D2-803E-F3498E9B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93" y="3244334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Rectangle: Top Corners Snipped 239">
            <a:extLst>
              <a:ext uri="{FF2B5EF4-FFF2-40B4-BE49-F238E27FC236}">
                <a16:creationId xmlns:a16="http://schemas.microsoft.com/office/drawing/2014/main" id="{D37D2357-C3C5-43A0-8EF5-49577DFC36F3}"/>
              </a:ext>
            </a:extLst>
          </p:cNvPr>
          <p:cNvSpPr>
            <a:spLocks noChangeAspect="1"/>
          </p:cNvSpPr>
          <p:nvPr/>
        </p:nvSpPr>
        <p:spPr>
          <a:xfrm rot="5400000">
            <a:off x="3092334" y="3017522"/>
            <a:ext cx="823717" cy="822960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8FDF6B4-E52C-484B-9F4C-C8BCF3EA0789}"/>
              </a:ext>
            </a:extLst>
          </p:cNvPr>
          <p:cNvCxnSpPr>
            <a:cxnSpLocks/>
          </p:cNvCxnSpPr>
          <p:nvPr/>
        </p:nvCxnSpPr>
        <p:spPr>
          <a:xfrm>
            <a:off x="3495542" y="2028601"/>
            <a:ext cx="8652" cy="948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/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/>
                  <a:t>Leaf nodes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algn="ctr"/>
                <a:endParaRPr lang="en-CA" sz="2000" dirty="0"/>
              </a:p>
            </p:txBody>
          </p:sp>
        </mc:Choice>
        <mc:Fallback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096A78AA-D462-4008-AE37-1EA4F514B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246" y="5515041"/>
                <a:ext cx="2640971" cy="707886"/>
              </a:xfrm>
              <a:prstGeom prst="rect">
                <a:avLst/>
              </a:prstGeom>
              <a:blipFill>
                <a:blip r:embed="rId1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3AB21C4E-18B1-4B11-A42C-95E172FB3CE9}"/>
              </a:ext>
            </a:extLst>
          </p:cNvPr>
          <p:cNvSpPr/>
          <p:nvPr/>
        </p:nvSpPr>
        <p:spPr>
          <a:xfrm rot="286452">
            <a:off x="3582037" y="2357430"/>
            <a:ext cx="7931019" cy="2241809"/>
          </a:xfrm>
          <a:prstGeom prst="arc">
            <a:avLst>
              <a:gd name="adj1" fmla="val 11015299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Arc 258">
            <a:extLst>
              <a:ext uri="{FF2B5EF4-FFF2-40B4-BE49-F238E27FC236}">
                <a16:creationId xmlns:a16="http://schemas.microsoft.com/office/drawing/2014/main" id="{07D8F0A6-48E3-43B0-B5FB-B6FA054A6D04}"/>
              </a:ext>
            </a:extLst>
          </p:cNvPr>
          <p:cNvSpPr/>
          <p:nvPr/>
        </p:nvSpPr>
        <p:spPr>
          <a:xfrm rot="286452">
            <a:off x="3623996" y="1858296"/>
            <a:ext cx="8008571" cy="2679918"/>
          </a:xfrm>
          <a:prstGeom prst="arc">
            <a:avLst>
              <a:gd name="adj1" fmla="val 10865469"/>
              <a:gd name="adj2" fmla="val 138814"/>
            </a:avLst>
          </a:prstGeom>
          <a:ln w="28575"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9" name="Arc 308">
            <a:extLst>
              <a:ext uri="{FF2B5EF4-FFF2-40B4-BE49-F238E27FC236}">
                <a16:creationId xmlns:a16="http://schemas.microsoft.com/office/drawing/2014/main" id="{6B6B3B0E-FE9C-4550-B757-E45FC5BC1BFD}"/>
              </a:ext>
            </a:extLst>
          </p:cNvPr>
          <p:cNvSpPr/>
          <p:nvPr/>
        </p:nvSpPr>
        <p:spPr>
          <a:xfrm rot="286452">
            <a:off x="3785336" y="1288846"/>
            <a:ext cx="7931019" cy="3464915"/>
          </a:xfrm>
          <a:prstGeom prst="arc">
            <a:avLst>
              <a:gd name="adj1" fmla="val 11259718"/>
              <a:gd name="adj2" fmla="val 179850"/>
            </a:avLst>
          </a:prstGeom>
          <a:ln w="28575"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Arc 310">
            <a:extLst>
              <a:ext uri="{FF2B5EF4-FFF2-40B4-BE49-F238E27FC236}">
                <a16:creationId xmlns:a16="http://schemas.microsoft.com/office/drawing/2014/main" id="{27F63E6C-94C0-4D07-93F8-DF18A6D908CC}"/>
              </a:ext>
            </a:extLst>
          </p:cNvPr>
          <p:cNvSpPr/>
          <p:nvPr/>
        </p:nvSpPr>
        <p:spPr>
          <a:xfrm rot="286452">
            <a:off x="3837377" y="547872"/>
            <a:ext cx="7931019" cy="4142051"/>
          </a:xfrm>
          <a:prstGeom prst="arc">
            <a:avLst>
              <a:gd name="adj1" fmla="val 11259718"/>
              <a:gd name="adj2" fmla="val 138814"/>
            </a:avLst>
          </a:prstGeom>
          <a:ln w="28575">
            <a:solidFill>
              <a:srgbClr val="C0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Arc 311">
            <a:extLst>
              <a:ext uri="{FF2B5EF4-FFF2-40B4-BE49-F238E27FC236}">
                <a16:creationId xmlns:a16="http://schemas.microsoft.com/office/drawing/2014/main" id="{3056E41E-3622-4BED-83B3-CB4DF7A1D091}"/>
              </a:ext>
            </a:extLst>
          </p:cNvPr>
          <p:cNvSpPr/>
          <p:nvPr/>
        </p:nvSpPr>
        <p:spPr>
          <a:xfrm rot="286452">
            <a:off x="4070954" y="94018"/>
            <a:ext cx="7931019" cy="3464915"/>
          </a:xfrm>
          <a:prstGeom prst="arc">
            <a:avLst>
              <a:gd name="adj1" fmla="val 11259718"/>
              <a:gd name="adj2" fmla="val 395890"/>
            </a:avLst>
          </a:prstGeom>
          <a:ln w="28575">
            <a:solidFill>
              <a:srgbClr val="C00000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4" name="Arc 313">
            <a:extLst>
              <a:ext uri="{FF2B5EF4-FFF2-40B4-BE49-F238E27FC236}">
                <a16:creationId xmlns:a16="http://schemas.microsoft.com/office/drawing/2014/main" id="{625E0F6D-31BB-4D40-9041-ABBEC531CEFF}"/>
              </a:ext>
            </a:extLst>
          </p:cNvPr>
          <p:cNvSpPr/>
          <p:nvPr/>
        </p:nvSpPr>
        <p:spPr>
          <a:xfrm rot="286452">
            <a:off x="3582036" y="2357430"/>
            <a:ext cx="7931019" cy="2241809"/>
          </a:xfrm>
          <a:prstGeom prst="arc">
            <a:avLst>
              <a:gd name="adj1" fmla="val 11015299"/>
              <a:gd name="adj2" fmla="val 179850"/>
            </a:avLst>
          </a:prstGeom>
          <a:ln w="28575">
            <a:solidFill>
              <a:srgbClr val="C00000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Arc 314">
            <a:extLst>
              <a:ext uri="{FF2B5EF4-FFF2-40B4-BE49-F238E27FC236}">
                <a16:creationId xmlns:a16="http://schemas.microsoft.com/office/drawing/2014/main" id="{53E7B338-2E54-4330-8E69-65C1B06D1341}"/>
              </a:ext>
            </a:extLst>
          </p:cNvPr>
          <p:cNvSpPr/>
          <p:nvPr/>
        </p:nvSpPr>
        <p:spPr>
          <a:xfrm rot="286452">
            <a:off x="3623995" y="1858296"/>
            <a:ext cx="8008571" cy="2679918"/>
          </a:xfrm>
          <a:prstGeom prst="arc">
            <a:avLst>
              <a:gd name="adj1" fmla="val 10865469"/>
              <a:gd name="adj2" fmla="val 138814"/>
            </a:avLst>
          </a:prstGeom>
          <a:ln w="28575">
            <a:solidFill>
              <a:srgbClr val="C0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6" name="Arc 315">
            <a:extLst>
              <a:ext uri="{FF2B5EF4-FFF2-40B4-BE49-F238E27FC236}">
                <a16:creationId xmlns:a16="http://schemas.microsoft.com/office/drawing/2014/main" id="{7D1B9803-0C95-4CFA-B602-35AC5D5342CA}"/>
              </a:ext>
            </a:extLst>
          </p:cNvPr>
          <p:cNvSpPr/>
          <p:nvPr/>
        </p:nvSpPr>
        <p:spPr>
          <a:xfrm rot="286452">
            <a:off x="3785335" y="1288846"/>
            <a:ext cx="7931019" cy="3464915"/>
          </a:xfrm>
          <a:prstGeom prst="arc">
            <a:avLst>
              <a:gd name="adj1" fmla="val 11259718"/>
              <a:gd name="adj2" fmla="val 179850"/>
            </a:avLst>
          </a:prstGeom>
          <a:ln w="28575">
            <a:solidFill>
              <a:srgbClr val="C00000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3877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ED7A-A6D6-4BD1-A66F-C02E8211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155" y="-10055"/>
            <a:ext cx="10515600" cy="1325563"/>
          </a:xfrm>
        </p:spPr>
        <p:txBody>
          <a:bodyPr/>
          <a:lstStyle/>
          <a:p>
            <a:r>
              <a:rPr lang="en-US" dirty="0"/>
              <a:t>Questions ?</a:t>
            </a:r>
            <a:endParaRPr lang="en-CA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6D7E5A-E06E-4434-B72C-FEBFF9B0DAFC}"/>
              </a:ext>
            </a:extLst>
          </p:cNvPr>
          <p:cNvCxnSpPr>
            <a:cxnSpLocks/>
            <a:stCxn id="166" idx="1"/>
            <a:endCxn id="71" idx="3"/>
          </p:cNvCxnSpPr>
          <p:nvPr/>
        </p:nvCxnSpPr>
        <p:spPr>
          <a:xfrm flipH="1">
            <a:off x="5780644" y="4567547"/>
            <a:ext cx="1477304" cy="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29B6DB-AE0E-481D-AD58-4F9D6B17D94D}"/>
              </a:ext>
            </a:extLst>
          </p:cNvPr>
          <p:cNvSpPr/>
          <p:nvPr/>
        </p:nvSpPr>
        <p:spPr>
          <a:xfrm>
            <a:off x="2322837" y="1751947"/>
            <a:ext cx="1633313" cy="753557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3A0E4B8-B4F6-489D-8A1E-A09EF2BE69BC}"/>
                  </a:ext>
                </a:extLst>
              </p:cNvPr>
              <p:cNvSpPr/>
              <p:nvPr/>
            </p:nvSpPr>
            <p:spPr>
              <a:xfrm>
                <a:off x="575690" y="4113690"/>
                <a:ext cx="1243559" cy="375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3A0E4B8-B4F6-489D-8A1E-A09EF2BE6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0" y="4113690"/>
                <a:ext cx="1243559" cy="375337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94C95D-262E-486A-B264-51FDF9516A79}"/>
                  </a:ext>
                </a:extLst>
              </p:cNvPr>
              <p:cNvSpPr/>
              <p:nvPr/>
            </p:nvSpPr>
            <p:spPr>
              <a:xfrm>
                <a:off x="575690" y="4489027"/>
                <a:ext cx="1243559" cy="375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94C95D-262E-486A-B264-51FDF9516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0" y="4489027"/>
                <a:ext cx="1243559" cy="375337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F60BD0-E7A4-485B-B97A-FE19DA76CA8B}"/>
                  </a:ext>
                </a:extLst>
              </p:cNvPr>
              <p:cNvSpPr/>
              <p:nvPr/>
            </p:nvSpPr>
            <p:spPr>
              <a:xfrm>
                <a:off x="575690" y="4864364"/>
                <a:ext cx="1243559" cy="375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F60BD0-E7A4-485B-B97A-FE19DA76C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0" y="4864364"/>
                <a:ext cx="1243559" cy="375337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89DE2C-0E69-418C-BB39-BDF36253588C}"/>
                  </a:ext>
                </a:extLst>
              </p:cNvPr>
              <p:cNvSpPr/>
              <p:nvPr/>
            </p:nvSpPr>
            <p:spPr>
              <a:xfrm>
                <a:off x="575690" y="5239701"/>
                <a:ext cx="1243559" cy="375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89DE2C-0E69-418C-BB39-BDF362535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0" y="5239701"/>
                <a:ext cx="1243559" cy="375337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0225A6-2D22-4D69-ADF9-7E20545E7EB2}"/>
                  </a:ext>
                </a:extLst>
              </p:cNvPr>
              <p:cNvSpPr/>
              <p:nvPr/>
            </p:nvSpPr>
            <p:spPr>
              <a:xfrm>
                <a:off x="575690" y="5615038"/>
                <a:ext cx="1243559" cy="375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0225A6-2D22-4D69-ADF9-7E20545E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0" y="5615038"/>
                <a:ext cx="1243559" cy="3753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E3040B-5D13-4C84-AFCD-6C3E01656102}"/>
                  </a:ext>
                </a:extLst>
              </p:cNvPr>
              <p:cNvSpPr/>
              <p:nvPr/>
            </p:nvSpPr>
            <p:spPr>
              <a:xfrm>
                <a:off x="575690" y="5990375"/>
                <a:ext cx="1243559" cy="3753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E3040B-5D13-4C84-AFCD-6C3E01656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0" y="5990375"/>
                <a:ext cx="1243559" cy="375337"/>
              </a:xfrm>
              <a:prstGeom prst="rect">
                <a:avLst/>
              </a:prstGeom>
              <a:blipFill>
                <a:blip r:embed="rId8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Top Corners Snipped 11">
            <a:extLst>
              <a:ext uri="{FF2B5EF4-FFF2-40B4-BE49-F238E27FC236}">
                <a16:creationId xmlns:a16="http://schemas.microsoft.com/office/drawing/2014/main" id="{4002F5ED-74EA-43B0-B35B-02471CB2623E}"/>
              </a:ext>
            </a:extLst>
          </p:cNvPr>
          <p:cNvSpPr/>
          <p:nvPr/>
        </p:nvSpPr>
        <p:spPr>
          <a:xfrm rot="5400000">
            <a:off x="2745953" y="3337366"/>
            <a:ext cx="802247" cy="80151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74519F-C234-4037-BCA2-82F3DF73D4B9}"/>
              </a:ext>
            </a:extLst>
          </p:cNvPr>
          <p:cNvSpPr/>
          <p:nvPr/>
        </p:nvSpPr>
        <p:spPr>
          <a:xfrm>
            <a:off x="2276556" y="4113690"/>
            <a:ext cx="320876" cy="225202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2A10AA-6F17-47EF-8064-36F44FC3C491}"/>
              </a:ext>
            </a:extLst>
          </p:cNvPr>
          <p:cNvSpPr/>
          <p:nvPr/>
        </p:nvSpPr>
        <p:spPr>
          <a:xfrm>
            <a:off x="2364803" y="4207486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40F7A0-496C-478A-BECA-69FD5111C2B9}"/>
              </a:ext>
            </a:extLst>
          </p:cNvPr>
          <p:cNvSpPr/>
          <p:nvPr/>
        </p:nvSpPr>
        <p:spPr>
          <a:xfrm>
            <a:off x="2364803" y="4420825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A07705-1564-4C10-9BF4-967007F80DCA}"/>
              </a:ext>
            </a:extLst>
          </p:cNvPr>
          <p:cNvSpPr/>
          <p:nvPr/>
        </p:nvSpPr>
        <p:spPr>
          <a:xfrm>
            <a:off x="2364803" y="4634163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B47EB0-BDE0-4C11-99EA-321BF994A3A7}"/>
              </a:ext>
            </a:extLst>
          </p:cNvPr>
          <p:cNvSpPr/>
          <p:nvPr/>
        </p:nvSpPr>
        <p:spPr>
          <a:xfrm>
            <a:off x="2364803" y="4847502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2412D7-818D-4471-A3E2-690E653D7BE7}"/>
              </a:ext>
            </a:extLst>
          </p:cNvPr>
          <p:cNvSpPr/>
          <p:nvPr/>
        </p:nvSpPr>
        <p:spPr>
          <a:xfrm>
            <a:off x="2364803" y="5060841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657E69-CA8A-4284-BDEE-D2090317CAA2}"/>
              </a:ext>
            </a:extLst>
          </p:cNvPr>
          <p:cNvSpPr/>
          <p:nvPr/>
        </p:nvSpPr>
        <p:spPr>
          <a:xfrm>
            <a:off x="2364803" y="5274180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2C967D-9753-4901-9F1E-E1E59CDE7D79}"/>
              </a:ext>
            </a:extLst>
          </p:cNvPr>
          <p:cNvSpPr/>
          <p:nvPr/>
        </p:nvSpPr>
        <p:spPr>
          <a:xfrm>
            <a:off x="2364803" y="5487519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6A8B0F-2186-4E2B-BB4E-6D710B51496C}"/>
              </a:ext>
            </a:extLst>
          </p:cNvPr>
          <p:cNvSpPr/>
          <p:nvPr/>
        </p:nvSpPr>
        <p:spPr>
          <a:xfrm>
            <a:off x="2364803" y="5700858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8380CE-2C7A-44CA-B05B-A9F4DD2A945A}"/>
              </a:ext>
            </a:extLst>
          </p:cNvPr>
          <p:cNvSpPr/>
          <p:nvPr/>
        </p:nvSpPr>
        <p:spPr>
          <a:xfrm>
            <a:off x="2364803" y="5914197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3F81EE-4C5B-4621-9AAE-CBD569E83B76}"/>
              </a:ext>
            </a:extLst>
          </p:cNvPr>
          <p:cNvSpPr/>
          <p:nvPr/>
        </p:nvSpPr>
        <p:spPr>
          <a:xfrm>
            <a:off x="2364803" y="6127535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7C5970E-E1A0-47EF-935E-8A561004A2D5}"/>
              </a:ext>
            </a:extLst>
          </p:cNvPr>
          <p:cNvSpPr/>
          <p:nvPr/>
        </p:nvSpPr>
        <p:spPr>
          <a:xfrm>
            <a:off x="2708025" y="4565206"/>
            <a:ext cx="320876" cy="134899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5D74948-6B3F-4E4C-BE70-76FE6D14B13B}"/>
              </a:ext>
            </a:extLst>
          </p:cNvPr>
          <p:cNvSpPr/>
          <p:nvPr/>
        </p:nvSpPr>
        <p:spPr>
          <a:xfrm>
            <a:off x="2796272" y="4634163"/>
            <a:ext cx="144382" cy="1443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E809C4-F038-42EE-A34D-F2AFC6525E43}"/>
              </a:ext>
            </a:extLst>
          </p:cNvPr>
          <p:cNvSpPr/>
          <p:nvPr/>
        </p:nvSpPr>
        <p:spPr>
          <a:xfrm>
            <a:off x="2796272" y="4847502"/>
            <a:ext cx="144382" cy="1443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A87741-E509-4619-9409-E9301884D2BB}"/>
              </a:ext>
            </a:extLst>
          </p:cNvPr>
          <p:cNvSpPr/>
          <p:nvPr/>
        </p:nvSpPr>
        <p:spPr>
          <a:xfrm>
            <a:off x="2796272" y="5060841"/>
            <a:ext cx="144382" cy="1443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10CFA2-F6BB-4950-ABDE-205B20F1339C}"/>
              </a:ext>
            </a:extLst>
          </p:cNvPr>
          <p:cNvSpPr/>
          <p:nvPr/>
        </p:nvSpPr>
        <p:spPr>
          <a:xfrm>
            <a:off x="2796272" y="5274180"/>
            <a:ext cx="144382" cy="1443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E96DCA-1445-4803-96B4-AAA8A0CA2997}"/>
              </a:ext>
            </a:extLst>
          </p:cNvPr>
          <p:cNvSpPr/>
          <p:nvPr/>
        </p:nvSpPr>
        <p:spPr>
          <a:xfrm>
            <a:off x="2796272" y="5487519"/>
            <a:ext cx="144382" cy="1443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2A45C2-129C-4688-A8E6-809E96B0E147}"/>
              </a:ext>
            </a:extLst>
          </p:cNvPr>
          <p:cNvSpPr/>
          <p:nvPr/>
        </p:nvSpPr>
        <p:spPr>
          <a:xfrm>
            <a:off x="2796272" y="5700858"/>
            <a:ext cx="144382" cy="1443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u="sng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6AE915D-309B-4410-B7C0-8C3911A591F2}"/>
              </a:ext>
            </a:extLst>
          </p:cNvPr>
          <p:cNvSpPr/>
          <p:nvPr/>
        </p:nvSpPr>
        <p:spPr>
          <a:xfrm>
            <a:off x="3139494" y="4778545"/>
            <a:ext cx="320876" cy="92231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BEC8407-BBDF-4FF6-A942-847179EDC886}"/>
              </a:ext>
            </a:extLst>
          </p:cNvPr>
          <p:cNvSpPr/>
          <p:nvPr/>
        </p:nvSpPr>
        <p:spPr>
          <a:xfrm>
            <a:off x="3227740" y="4847502"/>
            <a:ext cx="144382" cy="1443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7A3F38-86C8-46C6-9AD0-735B3A50886D}"/>
              </a:ext>
            </a:extLst>
          </p:cNvPr>
          <p:cNvSpPr/>
          <p:nvPr/>
        </p:nvSpPr>
        <p:spPr>
          <a:xfrm>
            <a:off x="3227740" y="5060841"/>
            <a:ext cx="144382" cy="1443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42EE33-7433-4C35-BDAE-327E9E44A789}"/>
              </a:ext>
            </a:extLst>
          </p:cNvPr>
          <p:cNvSpPr/>
          <p:nvPr/>
        </p:nvSpPr>
        <p:spPr>
          <a:xfrm>
            <a:off x="3227740" y="5274180"/>
            <a:ext cx="144382" cy="1443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5428498-8452-423D-80F2-662D22B0E645}"/>
              </a:ext>
            </a:extLst>
          </p:cNvPr>
          <p:cNvSpPr/>
          <p:nvPr/>
        </p:nvSpPr>
        <p:spPr>
          <a:xfrm>
            <a:off x="3227740" y="5487519"/>
            <a:ext cx="144382" cy="1443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D028E69-1400-4068-81C7-35F6AE565444}"/>
              </a:ext>
            </a:extLst>
          </p:cNvPr>
          <p:cNvSpPr/>
          <p:nvPr/>
        </p:nvSpPr>
        <p:spPr>
          <a:xfrm>
            <a:off x="4202944" y="3448835"/>
            <a:ext cx="320876" cy="225202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88B781-1477-4F40-8CE6-6859C3E8996D}"/>
              </a:ext>
            </a:extLst>
          </p:cNvPr>
          <p:cNvSpPr/>
          <p:nvPr/>
        </p:nvSpPr>
        <p:spPr>
          <a:xfrm>
            <a:off x="4291191" y="3542630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5DACF5-6E6B-4EF5-B013-9154FDC164D5}"/>
              </a:ext>
            </a:extLst>
          </p:cNvPr>
          <p:cNvSpPr/>
          <p:nvPr/>
        </p:nvSpPr>
        <p:spPr>
          <a:xfrm>
            <a:off x="4291191" y="3755969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C487808-4B27-43DF-BBC8-F1DC0479DB88}"/>
              </a:ext>
            </a:extLst>
          </p:cNvPr>
          <p:cNvSpPr/>
          <p:nvPr/>
        </p:nvSpPr>
        <p:spPr>
          <a:xfrm>
            <a:off x="4291191" y="3969308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32DE03F-4086-47E5-9D8C-3A01FA7447F2}"/>
              </a:ext>
            </a:extLst>
          </p:cNvPr>
          <p:cNvSpPr/>
          <p:nvPr/>
        </p:nvSpPr>
        <p:spPr>
          <a:xfrm>
            <a:off x="4291191" y="4182647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8A22AAF-EF5F-4C5B-95D4-518B019668CF}"/>
              </a:ext>
            </a:extLst>
          </p:cNvPr>
          <p:cNvSpPr/>
          <p:nvPr/>
        </p:nvSpPr>
        <p:spPr>
          <a:xfrm>
            <a:off x="4291191" y="4395986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26F32A-EDEB-4C6D-BF71-719EE013D6CF}"/>
              </a:ext>
            </a:extLst>
          </p:cNvPr>
          <p:cNvSpPr/>
          <p:nvPr/>
        </p:nvSpPr>
        <p:spPr>
          <a:xfrm>
            <a:off x="4291191" y="4609325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2D0409-8BAD-47D4-971A-285BE05A1E1F}"/>
              </a:ext>
            </a:extLst>
          </p:cNvPr>
          <p:cNvSpPr/>
          <p:nvPr/>
        </p:nvSpPr>
        <p:spPr>
          <a:xfrm>
            <a:off x="4291191" y="4822664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3F863ED-0B5B-4F3E-97ED-169C66011DBB}"/>
              </a:ext>
            </a:extLst>
          </p:cNvPr>
          <p:cNvSpPr/>
          <p:nvPr/>
        </p:nvSpPr>
        <p:spPr>
          <a:xfrm>
            <a:off x="4291191" y="5036003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378BB2-D900-4246-8B7B-72816AE01107}"/>
              </a:ext>
            </a:extLst>
          </p:cNvPr>
          <p:cNvSpPr/>
          <p:nvPr/>
        </p:nvSpPr>
        <p:spPr>
          <a:xfrm>
            <a:off x="4291191" y="5249342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66BF7C5-2428-4799-9A08-091BD2CD2D8D}"/>
              </a:ext>
            </a:extLst>
          </p:cNvPr>
          <p:cNvSpPr/>
          <p:nvPr/>
        </p:nvSpPr>
        <p:spPr>
          <a:xfrm>
            <a:off x="4291191" y="5462680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F6E2450-0F62-4CF4-99C6-AB782A8FC923}"/>
              </a:ext>
            </a:extLst>
          </p:cNvPr>
          <p:cNvSpPr/>
          <p:nvPr/>
        </p:nvSpPr>
        <p:spPr>
          <a:xfrm>
            <a:off x="4634413" y="3448835"/>
            <a:ext cx="320876" cy="225202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9608F86-9DC9-4028-9B81-E8DBF7D91924}"/>
              </a:ext>
            </a:extLst>
          </p:cNvPr>
          <p:cNvSpPr/>
          <p:nvPr/>
        </p:nvSpPr>
        <p:spPr>
          <a:xfrm>
            <a:off x="4722660" y="3542630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D9DE3D-F63F-4501-853F-714BBAE2FDF1}"/>
              </a:ext>
            </a:extLst>
          </p:cNvPr>
          <p:cNvSpPr/>
          <p:nvPr/>
        </p:nvSpPr>
        <p:spPr>
          <a:xfrm>
            <a:off x="4722660" y="3755969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7F693B1-1F2B-4766-A0A6-E40CE9B78B38}"/>
              </a:ext>
            </a:extLst>
          </p:cNvPr>
          <p:cNvSpPr/>
          <p:nvPr/>
        </p:nvSpPr>
        <p:spPr>
          <a:xfrm>
            <a:off x="4722660" y="3969308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13A6689-DDFB-4498-BDB1-2477AEB248BE}"/>
              </a:ext>
            </a:extLst>
          </p:cNvPr>
          <p:cNvSpPr/>
          <p:nvPr/>
        </p:nvSpPr>
        <p:spPr>
          <a:xfrm>
            <a:off x="4722660" y="4182647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4053931-F9E7-4FC5-80AC-5637992E8C5D}"/>
              </a:ext>
            </a:extLst>
          </p:cNvPr>
          <p:cNvSpPr/>
          <p:nvPr/>
        </p:nvSpPr>
        <p:spPr>
          <a:xfrm>
            <a:off x="4722660" y="4395986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AA32272-2368-43D3-9A15-DB0966FFB21E}"/>
              </a:ext>
            </a:extLst>
          </p:cNvPr>
          <p:cNvSpPr/>
          <p:nvPr/>
        </p:nvSpPr>
        <p:spPr>
          <a:xfrm>
            <a:off x="4722660" y="4609325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34A0A4A-8025-432F-A0B8-82401E1950DF}"/>
              </a:ext>
            </a:extLst>
          </p:cNvPr>
          <p:cNvSpPr/>
          <p:nvPr/>
        </p:nvSpPr>
        <p:spPr>
          <a:xfrm>
            <a:off x="4722660" y="4822664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482CCF-EEC3-4810-913E-982178050A59}"/>
              </a:ext>
            </a:extLst>
          </p:cNvPr>
          <p:cNvSpPr/>
          <p:nvPr/>
        </p:nvSpPr>
        <p:spPr>
          <a:xfrm>
            <a:off x="4722660" y="5036003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850F036-E74D-4287-8FD6-D82C254E7C4E}"/>
              </a:ext>
            </a:extLst>
          </p:cNvPr>
          <p:cNvSpPr/>
          <p:nvPr/>
        </p:nvSpPr>
        <p:spPr>
          <a:xfrm>
            <a:off x="4722660" y="5249342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A0F09F2-BC8C-42BB-BD44-9C953111A0CB}"/>
              </a:ext>
            </a:extLst>
          </p:cNvPr>
          <p:cNvSpPr/>
          <p:nvPr/>
        </p:nvSpPr>
        <p:spPr>
          <a:xfrm>
            <a:off x="4722660" y="5462680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4DBEEF-4C00-447E-86CE-94C7127FDBE5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3460369" y="4574846"/>
            <a:ext cx="742575" cy="664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9058CFE-B878-4AA6-B741-A6668B12BCB6}"/>
              </a:ext>
            </a:extLst>
          </p:cNvPr>
          <p:cNvCxnSpPr>
            <a:cxnSpLocks/>
            <a:stCxn id="12" idx="3"/>
            <a:endCxn id="36" idx="1"/>
          </p:cNvCxnSpPr>
          <p:nvPr/>
        </p:nvCxnSpPr>
        <p:spPr>
          <a:xfrm>
            <a:off x="3547832" y="3738122"/>
            <a:ext cx="655112" cy="836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7D6E0A07-05E6-4E4C-9E4D-2B3368A5F713}"/>
              </a:ext>
            </a:extLst>
          </p:cNvPr>
          <p:cNvSpPr/>
          <p:nvPr/>
        </p:nvSpPr>
        <p:spPr>
          <a:xfrm>
            <a:off x="694939" y="928600"/>
            <a:ext cx="1005061" cy="75355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1" name="Straight Connector 134">
            <a:extLst>
              <a:ext uri="{FF2B5EF4-FFF2-40B4-BE49-F238E27FC236}">
                <a16:creationId xmlns:a16="http://schemas.microsoft.com/office/drawing/2014/main" id="{9B59014A-A7A2-45D1-95E2-E9D42F300167}"/>
              </a:ext>
            </a:extLst>
          </p:cNvPr>
          <p:cNvCxnSpPr>
            <a:cxnSpLocks/>
            <a:stCxn id="5" idx="3"/>
            <a:endCxn id="166" idx="0"/>
          </p:cNvCxnSpPr>
          <p:nvPr/>
        </p:nvCxnSpPr>
        <p:spPr>
          <a:xfrm>
            <a:off x="3956150" y="2128726"/>
            <a:ext cx="3512091" cy="22285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A2F0904-F6D5-41AB-B00D-66C5C2CF6A6A}"/>
              </a:ext>
            </a:extLst>
          </p:cNvPr>
          <p:cNvCxnSpPr>
            <a:cxnSpLocks/>
            <a:stCxn id="5" idx="2"/>
            <a:endCxn id="12" idx="2"/>
          </p:cNvCxnSpPr>
          <p:nvPr/>
        </p:nvCxnSpPr>
        <p:spPr>
          <a:xfrm>
            <a:off x="3139494" y="2505504"/>
            <a:ext cx="7584" cy="831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Flowchart: Preparation 62">
                <a:extLst>
                  <a:ext uri="{FF2B5EF4-FFF2-40B4-BE49-F238E27FC236}">
                    <a16:creationId xmlns:a16="http://schemas.microsoft.com/office/drawing/2014/main" id="{74F9CA0D-261C-4993-85D2-426F881DC6A4}"/>
                  </a:ext>
                </a:extLst>
              </p:cNvPr>
              <p:cNvSpPr/>
              <p:nvPr/>
            </p:nvSpPr>
            <p:spPr>
              <a:xfrm>
                <a:off x="761977" y="1894568"/>
                <a:ext cx="870985" cy="466851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3" name="Flowchart: Preparation 62">
                <a:extLst>
                  <a:ext uri="{FF2B5EF4-FFF2-40B4-BE49-F238E27FC236}">
                    <a16:creationId xmlns:a16="http://schemas.microsoft.com/office/drawing/2014/main" id="{74F9CA0D-261C-4993-85D2-426F881DC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77" y="1894568"/>
                <a:ext cx="870985" cy="466851"/>
              </a:xfrm>
              <a:prstGeom prst="flowChartPreparation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16BE99-4D84-4ACE-8E83-048250275427}"/>
                  </a:ext>
                </a:extLst>
              </p:cNvPr>
              <p:cNvSpPr txBox="1"/>
              <p:nvPr/>
            </p:nvSpPr>
            <p:spPr>
              <a:xfrm>
                <a:off x="2682886" y="1951191"/>
                <a:ext cx="801510" cy="32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16BE99-4D84-4ACE-8E83-048250275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886" y="1951191"/>
                <a:ext cx="801510" cy="323735"/>
              </a:xfrm>
              <a:prstGeom prst="rect">
                <a:avLst/>
              </a:prstGeom>
              <a:blipFill>
                <a:blip r:embed="rId10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9C79E5-3597-4C61-9E40-49BF5F9553BC}"/>
                  </a:ext>
                </a:extLst>
              </p:cNvPr>
              <p:cNvSpPr txBox="1"/>
              <p:nvPr/>
            </p:nvSpPr>
            <p:spPr>
              <a:xfrm>
                <a:off x="2746322" y="3571146"/>
                <a:ext cx="801510" cy="32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9C79E5-3597-4C61-9E40-49BF5F955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322" y="3571146"/>
                <a:ext cx="801510" cy="323735"/>
              </a:xfrm>
              <a:prstGeom prst="rect">
                <a:avLst/>
              </a:prstGeom>
              <a:blipFill>
                <a:blip r:embed="rId11"/>
                <a:stretch>
                  <a:fillRect b="-28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171">
            <a:extLst>
              <a:ext uri="{FF2B5EF4-FFF2-40B4-BE49-F238E27FC236}">
                <a16:creationId xmlns:a16="http://schemas.microsoft.com/office/drawing/2014/main" id="{17B307B0-F188-4DA6-8B0F-92EEB88E1996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1045096" y="2655704"/>
            <a:ext cx="1610359" cy="1305613"/>
          </a:xfrm>
          <a:prstGeom prst="bentConnector3">
            <a:avLst>
              <a:gd name="adj1" fmla="val 31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A2F5C1-403C-402E-9789-EA60939A26FB}"/>
              </a:ext>
            </a:extLst>
          </p:cNvPr>
          <p:cNvCxnSpPr>
            <a:stCxn id="60" idx="1"/>
            <a:endCxn id="63" idx="0"/>
          </p:cNvCxnSpPr>
          <p:nvPr/>
        </p:nvCxnSpPr>
        <p:spPr>
          <a:xfrm>
            <a:off x="1197469" y="1681355"/>
            <a:ext cx="0" cy="2132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7DFD7B-248E-40CE-AF96-DDFA14D1E6B0}"/>
              </a:ext>
            </a:extLst>
          </p:cNvPr>
          <p:cNvCxnSpPr>
            <a:stCxn id="63" idx="3"/>
            <a:endCxn id="5" idx="1"/>
          </p:cNvCxnSpPr>
          <p:nvPr/>
        </p:nvCxnSpPr>
        <p:spPr>
          <a:xfrm>
            <a:off x="1632962" y="2127994"/>
            <a:ext cx="689875" cy="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Top Corners Snipped 68">
            <a:extLst>
              <a:ext uri="{FF2B5EF4-FFF2-40B4-BE49-F238E27FC236}">
                <a16:creationId xmlns:a16="http://schemas.microsoft.com/office/drawing/2014/main" id="{9443583D-5C41-46AC-BD54-370FF2CC7AB6}"/>
              </a:ext>
            </a:extLst>
          </p:cNvPr>
          <p:cNvSpPr>
            <a:spLocks noChangeAspect="1"/>
          </p:cNvSpPr>
          <p:nvPr/>
        </p:nvSpPr>
        <p:spPr>
          <a:xfrm rot="5400000">
            <a:off x="2786065" y="3372336"/>
            <a:ext cx="722022" cy="721359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7270CB9-D2F1-4EAF-8464-BA63A53F04BB}"/>
              </a:ext>
            </a:extLst>
          </p:cNvPr>
          <p:cNvGrpSpPr/>
          <p:nvPr/>
        </p:nvGrpSpPr>
        <p:grpSpPr>
          <a:xfrm>
            <a:off x="5378747" y="4369570"/>
            <a:ext cx="401896" cy="401894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47894C30-878C-402A-83F8-312CB4C9CC34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2005AD9-EA8E-47C3-A2D5-EB8C569B2588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12BDFDA-7BA5-469B-BD94-16635B208972}"/>
              </a:ext>
            </a:extLst>
          </p:cNvPr>
          <p:cNvGrpSpPr/>
          <p:nvPr/>
        </p:nvGrpSpPr>
        <p:grpSpPr>
          <a:xfrm>
            <a:off x="6154458" y="4167970"/>
            <a:ext cx="761435" cy="806313"/>
            <a:chOff x="7548168" y="3724578"/>
            <a:chExt cx="1089126" cy="1153318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3145DA5-48DA-4301-AC36-1367A0E766B6}"/>
                </a:ext>
              </a:extLst>
            </p:cNvPr>
            <p:cNvSpPr/>
            <p:nvPr/>
          </p:nvSpPr>
          <p:spPr>
            <a:xfrm rot="16200000">
              <a:off x="7603022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C883C71-4283-4EF0-8AF7-88A6E83B99CB}"/>
                </a:ext>
              </a:extLst>
            </p:cNvPr>
            <p:cNvSpPr/>
            <p:nvPr/>
          </p:nvSpPr>
          <p:spPr>
            <a:xfrm rot="16200000">
              <a:off x="7780486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D664430-E7EF-4519-A88D-204696A0ABFB}"/>
                </a:ext>
              </a:extLst>
            </p:cNvPr>
            <p:cNvSpPr/>
            <p:nvPr/>
          </p:nvSpPr>
          <p:spPr>
            <a:xfrm rot="16200000">
              <a:off x="7957951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5A2BE8F-0C4D-4A48-AA16-C1B804C53257}"/>
                </a:ext>
              </a:extLst>
            </p:cNvPr>
            <p:cNvSpPr/>
            <p:nvPr/>
          </p:nvSpPr>
          <p:spPr>
            <a:xfrm rot="16200000">
              <a:off x="8135415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54DF99E-843C-411C-81D0-B37E11496BD0}"/>
                </a:ext>
              </a:extLst>
            </p:cNvPr>
            <p:cNvSpPr/>
            <p:nvPr/>
          </p:nvSpPr>
          <p:spPr>
            <a:xfrm rot="16200000">
              <a:off x="8312880" y="377326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2B604D-93AE-4A38-AC43-4C5E671EA0BE}"/>
                </a:ext>
              </a:extLst>
            </p:cNvPr>
            <p:cNvSpPr/>
            <p:nvPr/>
          </p:nvSpPr>
          <p:spPr>
            <a:xfrm rot="16200000">
              <a:off x="8490345" y="377326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2BDFBD-F21E-41E8-8CF2-056F8D658C54}"/>
                </a:ext>
              </a:extLst>
            </p:cNvPr>
            <p:cNvSpPr/>
            <p:nvPr/>
          </p:nvSpPr>
          <p:spPr>
            <a:xfrm>
              <a:off x="7548168" y="372457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9CE7A7D-BC9C-4EE9-903C-077F5C8DF4C9}"/>
                </a:ext>
              </a:extLst>
            </p:cNvPr>
            <p:cNvSpPr/>
            <p:nvPr/>
          </p:nvSpPr>
          <p:spPr>
            <a:xfrm rot="16200000">
              <a:off x="7603022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286AD53-DC84-498C-B7BD-6A2BE6C0C71A}"/>
                </a:ext>
              </a:extLst>
            </p:cNvPr>
            <p:cNvSpPr/>
            <p:nvPr/>
          </p:nvSpPr>
          <p:spPr>
            <a:xfrm rot="16200000">
              <a:off x="7780486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611D050-225D-479D-A465-1C8E74285F11}"/>
                </a:ext>
              </a:extLst>
            </p:cNvPr>
            <p:cNvSpPr/>
            <p:nvPr/>
          </p:nvSpPr>
          <p:spPr>
            <a:xfrm rot="16200000">
              <a:off x="7957951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6EA96E-8343-4DD8-93B4-CA604218E644}"/>
                </a:ext>
              </a:extLst>
            </p:cNvPr>
            <p:cNvSpPr/>
            <p:nvPr/>
          </p:nvSpPr>
          <p:spPr>
            <a:xfrm rot="16200000">
              <a:off x="8135415" y="3965642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D00D86-3FE4-45BF-B0DD-44C0BD5B7873}"/>
                </a:ext>
              </a:extLst>
            </p:cNvPr>
            <p:cNvSpPr/>
            <p:nvPr/>
          </p:nvSpPr>
          <p:spPr>
            <a:xfrm rot="16200000">
              <a:off x="8312880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FEA1E7E-9E2A-4E53-8304-D5FD3F9FB05C}"/>
                </a:ext>
              </a:extLst>
            </p:cNvPr>
            <p:cNvSpPr/>
            <p:nvPr/>
          </p:nvSpPr>
          <p:spPr>
            <a:xfrm rot="16200000">
              <a:off x="8490345" y="3965642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CC3B7C2-E333-46C7-A4B6-60ACDB93DD4D}"/>
                </a:ext>
              </a:extLst>
            </p:cNvPr>
            <p:cNvSpPr/>
            <p:nvPr/>
          </p:nvSpPr>
          <p:spPr>
            <a:xfrm>
              <a:off x="7548168" y="3916958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9D7224D-01ED-45F7-B231-F232E6B8056F}"/>
                </a:ext>
              </a:extLst>
            </p:cNvPr>
            <p:cNvSpPr/>
            <p:nvPr/>
          </p:nvSpPr>
          <p:spPr>
            <a:xfrm rot="16200000">
              <a:off x="7603022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5D2DB41-BDC9-4065-AA7A-A199EE83EDC1}"/>
                </a:ext>
              </a:extLst>
            </p:cNvPr>
            <p:cNvSpPr/>
            <p:nvPr/>
          </p:nvSpPr>
          <p:spPr>
            <a:xfrm rot="16200000">
              <a:off x="7780486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7547D08-4C33-4A3D-A3D2-A16B87FC5193}"/>
                </a:ext>
              </a:extLst>
            </p:cNvPr>
            <p:cNvSpPr/>
            <p:nvPr/>
          </p:nvSpPr>
          <p:spPr>
            <a:xfrm rot="16200000">
              <a:off x="7957951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6564369-6D31-40F9-A9B3-1B9A398BA84C}"/>
                </a:ext>
              </a:extLst>
            </p:cNvPr>
            <p:cNvSpPr/>
            <p:nvPr/>
          </p:nvSpPr>
          <p:spPr>
            <a:xfrm rot="16200000">
              <a:off x="813541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3E442E6-118A-476C-8944-9819FEA7824C}"/>
                </a:ext>
              </a:extLst>
            </p:cNvPr>
            <p:cNvSpPr/>
            <p:nvPr/>
          </p:nvSpPr>
          <p:spPr>
            <a:xfrm rot="16200000">
              <a:off x="8312880" y="4157671"/>
              <a:ext cx="94886" cy="948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DF29261-1A7F-4A9D-9768-927DAA4E5CF9}"/>
                </a:ext>
              </a:extLst>
            </p:cNvPr>
            <p:cNvSpPr/>
            <p:nvPr/>
          </p:nvSpPr>
          <p:spPr>
            <a:xfrm rot="16200000">
              <a:off x="8490345" y="415767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0C3D32D-7BED-4C74-84E0-781FCE1E2076}"/>
                </a:ext>
              </a:extLst>
            </p:cNvPr>
            <p:cNvSpPr/>
            <p:nvPr/>
          </p:nvSpPr>
          <p:spPr>
            <a:xfrm>
              <a:off x="7548168" y="410898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63BB360-6EAE-4133-BD8A-1A1413E2EC71}"/>
                </a:ext>
              </a:extLst>
            </p:cNvPr>
            <p:cNvSpPr/>
            <p:nvPr/>
          </p:nvSpPr>
          <p:spPr>
            <a:xfrm rot="16200000">
              <a:off x="7603022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58580BC-F011-4181-AA0F-D884E5C18D30}"/>
                </a:ext>
              </a:extLst>
            </p:cNvPr>
            <p:cNvSpPr/>
            <p:nvPr/>
          </p:nvSpPr>
          <p:spPr>
            <a:xfrm rot="16200000">
              <a:off x="7780486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D7E72F0-C3D1-4FB2-8087-D31665516098}"/>
                </a:ext>
              </a:extLst>
            </p:cNvPr>
            <p:cNvSpPr/>
            <p:nvPr/>
          </p:nvSpPr>
          <p:spPr>
            <a:xfrm rot="16200000">
              <a:off x="7957951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9D5F21-6461-474E-A2F2-B904203F69AD}"/>
                </a:ext>
              </a:extLst>
            </p:cNvPr>
            <p:cNvSpPr/>
            <p:nvPr/>
          </p:nvSpPr>
          <p:spPr>
            <a:xfrm rot="16200000">
              <a:off x="813541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7783A58-2311-4641-8EE1-F788CA1F3C01}"/>
                </a:ext>
              </a:extLst>
            </p:cNvPr>
            <p:cNvSpPr/>
            <p:nvPr/>
          </p:nvSpPr>
          <p:spPr>
            <a:xfrm rot="16200000">
              <a:off x="8312880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E1751E7-B5D7-43B2-AFFD-48ED7124ADB4}"/>
                </a:ext>
              </a:extLst>
            </p:cNvPr>
            <p:cNvSpPr/>
            <p:nvPr/>
          </p:nvSpPr>
          <p:spPr>
            <a:xfrm rot="16200000">
              <a:off x="8490345" y="4350051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F0F612D-4307-404A-B553-18FFD2B86C6D}"/>
                </a:ext>
              </a:extLst>
            </p:cNvPr>
            <p:cNvSpPr/>
            <p:nvPr/>
          </p:nvSpPr>
          <p:spPr>
            <a:xfrm>
              <a:off x="7548168" y="4301367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508EF0C-A57A-416B-A114-2A226DC2B7CC}"/>
                </a:ext>
              </a:extLst>
            </p:cNvPr>
            <p:cNvSpPr/>
            <p:nvPr/>
          </p:nvSpPr>
          <p:spPr>
            <a:xfrm rot="16200000">
              <a:off x="7603022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D657A73-CA9A-4081-8F3D-2097BF598FA7}"/>
                </a:ext>
              </a:extLst>
            </p:cNvPr>
            <p:cNvSpPr/>
            <p:nvPr/>
          </p:nvSpPr>
          <p:spPr>
            <a:xfrm rot="16200000">
              <a:off x="7780486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388BA60-33A4-4621-AA65-D0EC0617C924}"/>
                </a:ext>
              </a:extLst>
            </p:cNvPr>
            <p:cNvSpPr/>
            <p:nvPr/>
          </p:nvSpPr>
          <p:spPr>
            <a:xfrm rot="16200000">
              <a:off x="7957951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9DEE4D-8AEA-4249-A59B-23EE170AAB3E}"/>
                </a:ext>
              </a:extLst>
            </p:cNvPr>
            <p:cNvSpPr/>
            <p:nvPr/>
          </p:nvSpPr>
          <p:spPr>
            <a:xfrm rot="16200000">
              <a:off x="813541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97375A9-BF77-43E3-B780-52A86EE44D5A}"/>
                </a:ext>
              </a:extLst>
            </p:cNvPr>
            <p:cNvSpPr/>
            <p:nvPr/>
          </p:nvSpPr>
          <p:spPr>
            <a:xfrm rot="16200000">
              <a:off x="8312880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DF04D80-8FA2-4750-994A-8D0E4F6EBDB4}"/>
                </a:ext>
              </a:extLst>
            </p:cNvPr>
            <p:cNvSpPr/>
            <p:nvPr/>
          </p:nvSpPr>
          <p:spPr>
            <a:xfrm rot="16200000">
              <a:off x="8490345" y="454195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8F8BB2E-2E98-42ED-9040-6F1D3ED5881D}"/>
                </a:ext>
              </a:extLst>
            </p:cNvPr>
            <p:cNvSpPr/>
            <p:nvPr/>
          </p:nvSpPr>
          <p:spPr>
            <a:xfrm>
              <a:off x="7548168" y="449326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139553-050C-46B2-8879-49F9D2D3D588}"/>
                </a:ext>
              </a:extLst>
            </p:cNvPr>
            <p:cNvSpPr/>
            <p:nvPr/>
          </p:nvSpPr>
          <p:spPr>
            <a:xfrm rot="16200000">
              <a:off x="7603022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DF24BC-37CA-414C-BAD0-362B46EA88FA}"/>
                </a:ext>
              </a:extLst>
            </p:cNvPr>
            <p:cNvSpPr/>
            <p:nvPr/>
          </p:nvSpPr>
          <p:spPr>
            <a:xfrm rot="16200000">
              <a:off x="7780486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5B77A68-B5C8-46F0-8194-30BCF2D68667}"/>
                </a:ext>
              </a:extLst>
            </p:cNvPr>
            <p:cNvSpPr/>
            <p:nvPr/>
          </p:nvSpPr>
          <p:spPr>
            <a:xfrm rot="16200000">
              <a:off x="7957951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5F58B5F-7A04-4A92-80D5-A48BE7C185E8}"/>
                </a:ext>
              </a:extLst>
            </p:cNvPr>
            <p:cNvSpPr/>
            <p:nvPr/>
          </p:nvSpPr>
          <p:spPr>
            <a:xfrm rot="16200000">
              <a:off x="813541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2DC054B-0C9F-4983-B78E-3B4E8F27BE7A}"/>
                </a:ext>
              </a:extLst>
            </p:cNvPr>
            <p:cNvSpPr/>
            <p:nvPr/>
          </p:nvSpPr>
          <p:spPr>
            <a:xfrm rot="16200000">
              <a:off x="8312880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CB0862-8E9A-4CF6-A0A3-9A6236F7A3E5}"/>
                </a:ext>
              </a:extLst>
            </p:cNvPr>
            <p:cNvSpPr/>
            <p:nvPr/>
          </p:nvSpPr>
          <p:spPr>
            <a:xfrm rot="16200000">
              <a:off x="8490345" y="4734330"/>
              <a:ext cx="94886" cy="9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E9B1799-BB74-4CE3-98AD-841907102B54}"/>
                </a:ext>
              </a:extLst>
            </p:cNvPr>
            <p:cNvSpPr/>
            <p:nvPr/>
          </p:nvSpPr>
          <p:spPr>
            <a:xfrm>
              <a:off x="7548168" y="4685646"/>
              <a:ext cx="1089126" cy="192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26306EA-1EFA-46C1-9D29-D08D30C69F40}"/>
              </a:ext>
            </a:extLst>
          </p:cNvPr>
          <p:cNvCxnSpPr>
            <a:cxnSpLocks/>
            <a:stCxn id="166" idx="3"/>
          </p:cNvCxnSpPr>
          <p:nvPr/>
        </p:nvCxnSpPr>
        <p:spPr>
          <a:xfrm>
            <a:off x="7678535" y="4567547"/>
            <a:ext cx="2196335" cy="6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003A708-D705-495D-8D4A-89E9076ECC36}"/>
              </a:ext>
            </a:extLst>
          </p:cNvPr>
          <p:cNvGrpSpPr/>
          <p:nvPr/>
        </p:nvGrpSpPr>
        <p:grpSpPr>
          <a:xfrm rot="5400000">
            <a:off x="8605545" y="3101905"/>
            <a:ext cx="320876" cy="1348991"/>
            <a:chOff x="8709505" y="4378404"/>
            <a:chExt cx="366070" cy="1538992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65A0FA3E-118F-4688-8EB6-088677C80DD2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602D102-FC73-4405-930C-9EBF01026E28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CC0FDA3-9382-44DB-98C3-5C1259B12CFE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A90C0B1-5B4D-4A04-B13B-DAF4227A328A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A73959A-0E2F-4C77-B264-412DEBF7A947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CCD6B36-952B-43BD-ABD8-B0581729642B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77C02D-0877-44C0-8EB6-D966FF987A62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6336292-345B-44CA-94E9-3831DD3D3C08}"/>
              </a:ext>
            </a:extLst>
          </p:cNvPr>
          <p:cNvGrpSpPr/>
          <p:nvPr/>
        </p:nvGrpSpPr>
        <p:grpSpPr>
          <a:xfrm rot="5400000">
            <a:off x="8605545" y="3421284"/>
            <a:ext cx="320876" cy="1348991"/>
            <a:chOff x="8709505" y="4378404"/>
            <a:chExt cx="366070" cy="1538992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AF714973-E522-43C1-A55E-24818EE1EB2B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88A5431-C185-481D-8CE4-BCB561DDB699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C39DD35-47D4-4DCA-9B81-362C80580EBC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24D7537F-DC8E-4E42-8DB8-B07A9A9F98E6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D10E6CC-268D-4920-ACC3-BD62591E7E6A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18477CE-6D1C-4F7F-9F50-CE57BB99F2C8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DDBC777-F671-43BA-9349-507D33F9DDAF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78EE0F9-8CF2-4D37-A412-76649BEBC841}"/>
              </a:ext>
            </a:extLst>
          </p:cNvPr>
          <p:cNvGrpSpPr/>
          <p:nvPr/>
        </p:nvGrpSpPr>
        <p:grpSpPr>
          <a:xfrm rot="5400000">
            <a:off x="8605545" y="3740662"/>
            <a:ext cx="320876" cy="1348991"/>
            <a:chOff x="8709505" y="4378404"/>
            <a:chExt cx="366070" cy="1538992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EF41927F-18DF-49F2-B828-AE3168DB6092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4196E5D-2E54-4E84-B0F0-4E65FDD019A8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F0C4937-D150-4D03-B99C-2E9614514172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89EAD09-2828-422A-A9BF-41EBE8B9B431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6E92921-58F6-45BC-B42C-69471C289BDD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55DF8E4-235F-408B-894B-632A7D570090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6B8BA27-7B25-4C55-9BED-4CD9DF392B20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182DAF5-5F46-4486-906F-0C81EB1E49CA}"/>
              </a:ext>
            </a:extLst>
          </p:cNvPr>
          <p:cNvGrpSpPr/>
          <p:nvPr/>
        </p:nvGrpSpPr>
        <p:grpSpPr>
          <a:xfrm rot="5400000">
            <a:off x="8605545" y="4060041"/>
            <a:ext cx="320876" cy="1348991"/>
            <a:chOff x="8709505" y="4378404"/>
            <a:chExt cx="366070" cy="1538992"/>
          </a:xfrm>
          <a:noFill/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3B87E227-CA70-4677-9306-19AF110C7D4D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FB3B4F4-69BD-4BEC-A212-0642B9AABEAD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E927E71-9FF0-4FE1-8CAB-C41436441DFE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56FCC6D-AF66-427E-8F6D-CF076391D60A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303FE74-266B-4C9F-B102-A0CAF3B5D41D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3C8C406-BC92-4A39-8464-A324A1209AFE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0D54C09-7570-48F1-BE53-A062D0BBD37B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FEA2B25-5D51-4A85-9955-474B4573950E}"/>
              </a:ext>
            </a:extLst>
          </p:cNvPr>
          <p:cNvGrpSpPr/>
          <p:nvPr/>
        </p:nvGrpSpPr>
        <p:grpSpPr>
          <a:xfrm rot="5400000">
            <a:off x="8605545" y="4379419"/>
            <a:ext cx="320876" cy="1348991"/>
            <a:chOff x="8709505" y="4378404"/>
            <a:chExt cx="366070" cy="1538992"/>
          </a:xfrm>
          <a:noFill/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C62E5B60-BF31-43A9-9F12-8832CCEF6867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4E0C9C2-2351-44BD-86BD-AC902FDFD790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FF40A4-B560-462B-9688-F49C9B050147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CA7D017-39EA-4A78-B47F-8CB85D9E88CD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CB1E8A0-19D9-419C-8ADA-6B6F6B130C36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F709BCB-C1E8-4220-9341-FFA21242E46C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E13240BF-5F62-4289-B2F8-8B4A7A87B1BE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7DC532F-AA23-4C4F-ADE2-70CCDA838BF8}"/>
              </a:ext>
            </a:extLst>
          </p:cNvPr>
          <p:cNvGrpSpPr/>
          <p:nvPr/>
        </p:nvGrpSpPr>
        <p:grpSpPr>
          <a:xfrm rot="5400000">
            <a:off x="8605545" y="4698796"/>
            <a:ext cx="320876" cy="1348991"/>
            <a:chOff x="8709505" y="4378404"/>
            <a:chExt cx="366070" cy="1538992"/>
          </a:xfrm>
          <a:noFill/>
        </p:grpSpPr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905BA185-D3A4-4BEF-9440-52636C7771D6}"/>
                </a:ext>
              </a:extLst>
            </p:cNvPr>
            <p:cNvSpPr/>
            <p:nvPr/>
          </p:nvSpPr>
          <p:spPr>
            <a:xfrm>
              <a:off x="8709505" y="4378404"/>
              <a:ext cx="366070" cy="153899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E9C757E-19FA-4894-9837-689048D17AEC}"/>
                </a:ext>
              </a:extLst>
            </p:cNvPr>
            <p:cNvSpPr/>
            <p:nvPr/>
          </p:nvSpPr>
          <p:spPr>
            <a:xfrm>
              <a:off x="8810181" y="4457074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09ABE84-359B-44C9-B2B4-DC99BF74DBA1}"/>
                </a:ext>
              </a:extLst>
            </p:cNvPr>
            <p:cNvSpPr/>
            <p:nvPr/>
          </p:nvSpPr>
          <p:spPr>
            <a:xfrm>
              <a:off x="8810181" y="4700461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77BDE7E-F91F-4734-BEFC-2634526B11B5}"/>
                </a:ext>
              </a:extLst>
            </p:cNvPr>
            <p:cNvSpPr/>
            <p:nvPr/>
          </p:nvSpPr>
          <p:spPr>
            <a:xfrm>
              <a:off x="8810181" y="4943848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E2188FC-2D4B-44AC-BCA9-11ECCB606899}"/>
                </a:ext>
              </a:extLst>
            </p:cNvPr>
            <p:cNvSpPr/>
            <p:nvPr/>
          </p:nvSpPr>
          <p:spPr>
            <a:xfrm>
              <a:off x="8810181" y="5187235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C7148D0-1D93-4C09-8870-53FE4E9CC918}"/>
                </a:ext>
              </a:extLst>
            </p:cNvPr>
            <p:cNvSpPr/>
            <p:nvPr/>
          </p:nvSpPr>
          <p:spPr>
            <a:xfrm>
              <a:off x="8810181" y="5430622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A171572-BEB9-4460-81BA-D6B7EFED7486}"/>
                </a:ext>
              </a:extLst>
            </p:cNvPr>
            <p:cNvSpPr/>
            <p:nvPr/>
          </p:nvSpPr>
          <p:spPr>
            <a:xfrm>
              <a:off x="8810181" y="5674009"/>
              <a:ext cx="164718" cy="16471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/>
            </a:p>
          </p:txBody>
        </p:sp>
      </p:grp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924BCA56-FC89-4210-B902-58DAE4270E5B}"/>
              </a:ext>
            </a:extLst>
          </p:cNvPr>
          <p:cNvSpPr/>
          <p:nvPr/>
        </p:nvSpPr>
        <p:spPr>
          <a:xfrm>
            <a:off x="9874870" y="4463704"/>
            <a:ext cx="201336" cy="20133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01F0EB14-E6B8-4827-A51B-D5208BC4AE67}"/>
              </a:ext>
            </a:extLst>
          </p:cNvPr>
          <p:cNvSpPr/>
          <p:nvPr/>
        </p:nvSpPr>
        <p:spPr>
          <a:xfrm>
            <a:off x="7257947" y="4357255"/>
            <a:ext cx="420588" cy="4205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EEE78D48-222D-4FA8-B267-FB49AA7702E8}"/>
                  </a:ext>
                </a:extLst>
              </p:cNvPr>
              <p:cNvSpPr txBox="1"/>
              <p:nvPr/>
            </p:nvSpPr>
            <p:spPr>
              <a:xfrm>
                <a:off x="7069296" y="4381376"/>
                <a:ext cx="801510" cy="35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EEE78D48-222D-4FA8-B267-FB49AA770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96" y="4381376"/>
                <a:ext cx="801510" cy="350713"/>
              </a:xfrm>
              <a:prstGeom prst="rect">
                <a:avLst/>
              </a:prstGeom>
              <a:blipFill>
                <a:blip r:embed="rId13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F2A9369-D7B7-4DC9-9A15-2D5C5D39B543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5780644" y="4569032"/>
            <a:ext cx="1484939" cy="14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2A4CC91-BFF9-4B52-A78B-6819309C6418}"/>
              </a:ext>
            </a:extLst>
          </p:cNvPr>
          <p:cNvCxnSpPr>
            <a:cxnSpLocks/>
          </p:cNvCxnSpPr>
          <p:nvPr/>
        </p:nvCxnSpPr>
        <p:spPr>
          <a:xfrm flipV="1">
            <a:off x="3460369" y="4574847"/>
            <a:ext cx="742575" cy="664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3BA0031-CDE6-49F8-830E-A811B1F618DC}"/>
              </a:ext>
            </a:extLst>
          </p:cNvPr>
          <p:cNvCxnSpPr>
            <a:cxnSpLocks/>
          </p:cNvCxnSpPr>
          <p:nvPr/>
        </p:nvCxnSpPr>
        <p:spPr>
          <a:xfrm>
            <a:off x="3547832" y="3738123"/>
            <a:ext cx="655112" cy="8367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34">
            <a:extLst>
              <a:ext uri="{FF2B5EF4-FFF2-40B4-BE49-F238E27FC236}">
                <a16:creationId xmlns:a16="http://schemas.microsoft.com/office/drawing/2014/main" id="{ACA40D51-70D3-4173-8A18-CC4A078F0585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3956150" y="2128727"/>
            <a:ext cx="3512091" cy="222852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015AADB-7ADA-45C6-870D-A9B3E1C8E2D1}"/>
              </a:ext>
            </a:extLst>
          </p:cNvPr>
          <p:cNvCxnSpPr>
            <a:cxnSpLocks/>
          </p:cNvCxnSpPr>
          <p:nvPr/>
        </p:nvCxnSpPr>
        <p:spPr>
          <a:xfrm>
            <a:off x="3139494" y="2505505"/>
            <a:ext cx="7584" cy="8314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1">
            <a:extLst>
              <a:ext uri="{FF2B5EF4-FFF2-40B4-BE49-F238E27FC236}">
                <a16:creationId xmlns:a16="http://schemas.microsoft.com/office/drawing/2014/main" id="{4B9C11BB-4688-4FB3-97F7-0D36A02F24EC}"/>
              </a:ext>
            </a:extLst>
          </p:cNvPr>
          <p:cNvCxnSpPr>
            <a:cxnSpLocks/>
          </p:cNvCxnSpPr>
          <p:nvPr/>
        </p:nvCxnSpPr>
        <p:spPr>
          <a:xfrm rot="5400000">
            <a:off x="1045096" y="2655705"/>
            <a:ext cx="1610359" cy="1305613"/>
          </a:xfrm>
          <a:prstGeom prst="bentConnector3">
            <a:avLst>
              <a:gd name="adj1" fmla="val 311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DB1551E6-000A-451B-9071-1D2835108BD3}"/>
              </a:ext>
            </a:extLst>
          </p:cNvPr>
          <p:cNvCxnSpPr>
            <a:cxnSpLocks/>
          </p:cNvCxnSpPr>
          <p:nvPr/>
        </p:nvCxnSpPr>
        <p:spPr>
          <a:xfrm>
            <a:off x="7678535" y="4574099"/>
            <a:ext cx="21963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E7BB0C8-DED6-4A4E-84A4-764D566E207A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3028901" y="5239701"/>
            <a:ext cx="110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7C0D3C50-C5F3-4A4D-B1AE-2BE805678FB7}"/>
              </a:ext>
            </a:extLst>
          </p:cNvPr>
          <p:cNvCxnSpPr>
            <a:stCxn id="13" idx="3"/>
            <a:endCxn id="24" idx="1"/>
          </p:cNvCxnSpPr>
          <p:nvPr/>
        </p:nvCxnSpPr>
        <p:spPr>
          <a:xfrm>
            <a:off x="2597432" y="5239701"/>
            <a:ext cx="1105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A1308D2-14C5-4149-A94B-01B08888196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19249" y="4301359"/>
            <a:ext cx="4547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E4988ED8-30AB-46D7-9827-A5292D57F466}"/>
              </a:ext>
            </a:extLst>
          </p:cNvPr>
          <p:cNvCxnSpPr>
            <a:cxnSpLocks/>
            <a:stCxn id="47" idx="3"/>
            <a:endCxn id="71" idx="1"/>
          </p:cNvCxnSpPr>
          <p:nvPr/>
        </p:nvCxnSpPr>
        <p:spPr>
          <a:xfrm flipV="1">
            <a:off x="4955289" y="4570517"/>
            <a:ext cx="423458" cy="43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95914D9-60EE-4AE3-AE85-E7B3A0B5E719}"/>
              </a:ext>
            </a:extLst>
          </p:cNvPr>
          <p:cNvCxnSpPr>
            <a:cxnSpLocks/>
          </p:cNvCxnSpPr>
          <p:nvPr/>
        </p:nvCxnSpPr>
        <p:spPr>
          <a:xfrm>
            <a:off x="1819249" y="5069076"/>
            <a:ext cx="4547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923269B-2124-4B9B-88B4-656BAF17233D}"/>
              </a:ext>
            </a:extLst>
          </p:cNvPr>
          <p:cNvCxnSpPr>
            <a:cxnSpLocks/>
          </p:cNvCxnSpPr>
          <p:nvPr/>
        </p:nvCxnSpPr>
        <p:spPr>
          <a:xfrm>
            <a:off x="1819249" y="5439308"/>
            <a:ext cx="4547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1C6DC373-3F6D-48C3-B78E-9F33BD7EB50A}"/>
              </a:ext>
            </a:extLst>
          </p:cNvPr>
          <p:cNvCxnSpPr>
            <a:cxnSpLocks/>
          </p:cNvCxnSpPr>
          <p:nvPr/>
        </p:nvCxnSpPr>
        <p:spPr>
          <a:xfrm>
            <a:off x="1819249" y="5828098"/>
            <a:ext cx="454757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2C87B11-9FEF-4A97-9FBC-B9A0893E6180}"/>
              </a:ext>
            </a:extLst>
          </p:cNvPr>
          <p:cNvCxnSpPr>
            <a:cxnSpLocks/>
          </p:cNvCxnSpPr>
          <p:nvPr/>
        </p:nvCxnSpPr>
        <p:spPr>
          <a:xfrm>
            <a:off x="1819249" y="6198329"/>
            <a:ext cx="4547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FE2D7CA8-A533-4B4D-B6E3-3DC59FDE7CCA}"/>
              </a:ext>
            </a:extLst>
          </p:cNvPr>
          <p:cNvCxnSpPr>
            <a:cxnSpLocks/>
          </p:cNvCxnSpPr>
          <p:nvPr/>
        </p:nvCxnSpPr>
        <p:spPr>
          <a:xfrm>
            <a:off x="1819249" y="4671590"/>
            <a:ext cx="4547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297923AF-F2A9-4597-BA97-D58F383E3391}"/>
              </a:ext>
            </a:extLst>
          </p:cNvPr>
          <p:cNvCxnSpPr/>
          <p:nvPr/>
        </p:nvCxnSpPr>
        <p:spPr>
          <a:xfrm>
            <a:off x="4523820" y="4564371"/>
            <a:ext cx="110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86DC8FA-0205-4579-9E71-DA3F589C1530}"/>
              </a:ext>
            </a:extLst>
          </p:cNvPr>
          <p:cNvSpPr/>
          <p:nvPr/>
        </p:nvSpPr>
        <p:spPr>
          <a:xfrm>
            <a:off x="6155155" y="4574847"/>
            <a:ext cx="760739" cy="399436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37AA238-50A6-4543-BDF4-E81C2D6D00CC}"/>
              </a:ext>
            </a:extLst>
          </p:cNvPr>
          <p:cNvGrpSpPr/>
          <p:nvPr/>
        </p:nvGrpSpPr>
        <p:grpSpPr>
          <a:xfrm>
            <a:off x="6154290" y="4568425"/>
            <a:ext cx="823273" cy="410310"/>
            <a:chOff x="6935154" y="4382077"/>
            <a:chExt cx="939230" cy="468101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98863F5-AEBC-41AD-B3BC-245D2DAA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54" y="4384323"/>
              <a:ext cx="272752" cy="272753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649CF24-946B-44A7-B327-232E211D39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775" y="4382077"/>
              <a:ext cx="87120" cy="87119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F6E33B5-9667-4C18-B100-AC1F0EFF1EF6}"/>
                </a:ext>
              </a:extLst>
            </p:cNvPr>
            <p:cNvCxnSpPr>
              <a:cxnSpLocks/>
              <a:endCxn id="185" idx="0"/>
            </p:cNvCxnSpPr>
            <p:nvPr/>
          </p:nvCxnSpPr>
          <p:spPr>
            <a:xfrm flipV="1">
              <a:off x="7439453" y="4389404"/>
              <a:ext cx="434931" cy="45529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2DAF988-1826-486A-920C-F9128DD4E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1411" y="4384812"/>
              <a:ext cx="460324" cy="460325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8A74EA6-3F9C-48C6-BAEB-F33C5693E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1427" y="4395960"/>
              <a:ext cx="454217" cy="454218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0A50FA8-E58F-40E5-A59D-462CB3939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9140" y="4514624"/>
              <a:ext cx="329649" cy="32965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ECBC19A-BD97-456E-A717-2E248F6E7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597" y="4707977"/>
              <a:ext cx="141258" cy="141257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0F0244C1-877C-4123-9D82-713501BCBE82}"/>
                  </a:ext>
                </a:extLst>
              </p:cNvPr>
              <p:cNvSpPr/>
              <p:nvPr/>
            </p:nvSpPr>
            <p:spPr>
              <a:xfrm>
                <a:off x="2638623" y="5941308"/>
                <a:ext cx="999082" cy="343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0F0244C1-877C-4123-9D82-713501BCB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23" y="5941308"/>
                <a:ext cx="999082" cy="343294"/>
              </a:xfrm>
              <a:prstGeom prst="rect">
                <a:avLst/>
              </a:prstGeom>
              <a:blipFill>
                <a:blip r:embed="rId14"/>
                <a:stretch>
                  <a:fillRect l="-5488" r="-3659" b="-232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F618FA5-FC6B-4BEC-AE19-1E5B8007AE0E}"/>
              </a:ext>
            </a:extLst>
          </p:cNvPr>
          <p:cNvCxnSpPr>
            <a:cxnSpLocks/>
          </p:cNvCxnSpPr>
          <p:nvPr/>
        </p:nvCxnSpPr>
        <p:spPr>
          <a:xfrm>
            <a:off x="3468242" y="6418238"/>
            <a:ext cx="0" cy="4221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E80C868-B434-4957-870F-B3542A78D9BC}"/>
                  </a:ext>
                </a:extLst>
              </p:cNvPr>
              <p:cNvSpPr txBox="1"/>
              <p:nvPr/>
            </p:nvSpPr>
            <p:spPr>
              <a:xfrm>
                <a:off x="2746322" y="3571147"/>
                <a:ext cx="801510" cy="32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E80C868-B434-4957-870F-B3542A78D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322" y="3571147"/>
                <a:ext cx="801510" cy="323735"/>
              </a:xfrm>
              <a:prstGeom prst="rect">
                <a:avLst/>
              </a:prstGeom>
              <a:blipFill>
                <a:blip r:embed="rId11"/>
                <a:stretch>
                  <a:fillRect b="-28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Rectangle: Top Corners Snipped 196">
            <a:extLst>
              <a:ext uri="{FF2B5EF4-FFF2-40B4-BE49-F238E27FC236}">
                <a16:creationId xmlns:a16="http://schemas.microsoft.com/office/drawing/2014/main" id="{ECF98CD7-A39F-446F-BB56-BCE9D12FAAAA}"/>
              </a:ext>
            </a:extLst>
          </p:cNvPr>
          <p:cNvSpPr>
            <a:spLocks noChangeAspect="1"/>
          </p:cNvSpPr>
          <p:nvPr/>
        </p:nvSpPr>
        <p:spPr>
          <a:xfrm rot="5400000">
            <a:off x="2786065" y="3372337"/>
            <a:ext cx="722022" cy="721359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AB05D61-9C32-417D-8529-791D9A501ED8}"/>
              </a:ext>
            </a:extLst>
          </p:cNvPr>
          <p:cNvCxnSpPr>
            <a:cxnSpLocks/>
          </p:cNvCxnSpPr>
          <p:nvPr/>
        </p:nvCxnSpPr>
        <p:spPr>
          <a:xfrm>
            <a:off x="3139494" y="2505506"/>
            <a:ext cx="7584" cy="8314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4E6AC59-F3FB-4131-802D-8C6A7C100CEB}"/>
                  </a:ext>
                </a:extLst>
              </p:cNvPr>
              <p:cNvSpPr txBox="1"/>
              <p:nvPr/>
            </p:nvSpPr>
            <p:spPr>
              <a:xfrm>
                <a:off x="2746322" y="3571148"/>
                <a:ext cx="801510" cy="32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4E6AC59-F3FB-4131-802D-8C6A7C100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322" y="3571148"/>
                <a:ext cx="801510" cy="323735"/>
              </a:xfrm>
              <a:prstGeom prst="rect">
                <a:avLst/>
              </a:prstGeom>
              <a:blipFill>
                <a:blip r:embed="rId11"/>
                <a:stretch>
                  <a:fillRect b="-28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ectangle: Top Corners Snipped 199">
            <a:extLst>
              <a:ext uri="{FF2B5EF4-FFF2-40B4-BE49-F238E27FC236}">
                <a16:creationId xmlns:a16="http://schemas.microsoft.com/office/drawing/2014/main" id="{9663AD3C-1233-4650-A524-D30830D0A0A8}"/>
              </a:ext>
            </a:extLst>
          </p:cNvPr>
          <p:cNvSpPr>
            <a:spLocks noChangeAspect="1"/>
          </p:cNvSpPr>
          <p:nvPr/>
        </p:nvSpPr>
        <p:spPr>
          <a:xfrm rot="5400000">
            <a:off x="2786065" y="3372338"/>
            <a:ext cx="722022" cy="721359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1771C678-5DF8-4EED-BF39-A9EF982C9BB2}"/>
              </a:ext>
            </a:extLst>
          </p:cNvPr>
          <p:cNvCxnSpPr>
            <a:cxnSpLocks/>
          </p:cNvCxnSpPr>
          <p:nvPr/>
        </p:nvCxnSpPr>
        <p:spPr>
          <a:xfrm>
            <a:off x="3139494" y="2505507"/>
            <a:ext cx="7584" cy="8314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: Top Corners Snipped 201">
            <a:extLst>
              <a:ext uri="{FF2B5EF4-FFF2-40B4-BE49-F238E27FC236}">
                <a16:creationId xmlns:a16="http://schemas.microsoft.com/office/drawing/2014/main" id="{ED927AD6-6438-423D-A761-EAD3F8358551}"/>
              </a:ext>
            </a:extLst>
          </p:cNvPr>
          <p:cNvSpPr/>
          <p:nvPr/>
        </p:nvSpPr>
        <p:spPr>
          <a:xfrm rot="5400000">
            <a:off x="2745953" y="3337364"/>
            <a:ext cx="802247" cy="80151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8D19CAD-F96A-4D61-8ED9-1BEEB4E97103}"/>
                  </a:ext>
                </a:extLst>
              </p:cNvPr>
              <p:cNvSpPr txBox="1"/>
              <p:nvPr/>
            </p:nvSpPr>
            <p:spPr>
              <a:xfrm>
                <a:off x="2746322" y="3571144"/>
                <a:ext cx="801510" cy="32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8D19CAD-F96A-4D61-8ED9-1BEEB4E97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322" y="3571144"/>
                <a:ext cx="801510" cy="323735"/>
              </a:xfrm>
              <a:prstGeom prst="rect">
                <a:avLst/>
              </a:prstGeom>
              <a:blipFill>
                <a:blip r:embed="rId11"/>
                <a:stretch>
                  <a:fillRect b="-28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Rectangle: Top Corners Snipped 203">
            <a:extLst>
              <a:ext uri="{FF2B5EF4-FFF2-40B4-BE49-F238E27FC236}">
                <a16:creationId xmlns:a16="http://schemas.microsoft.com/office/drawing/2014/main" id="{F85AC0A7-D113-4602-8733-215BB89270C0}"/>
              </a:ext>
            </a:extLst>
          </p:cNvPr>
          <p:cNvSpPr>
            <a:spLocks noChangeAspect="1"/>
          </p:cNvSpPr>
          <p:nvPr/>
        </p:nvSpPr>
        <p:spPr>
          <a:xfrm rot="5400000">
            <a:off x="2786065" y="3372334"/>
            <a:ext cx="722022" cy="721359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4EBBA79F-8E4C-498B-83E0-C9F1A4C05579}"/>
                  </a:ext>
                </a:extLst>
              </p:cNvPr>
              <p:cNvSpPr txBox="1"/>
              <p:nvPr/>
            </p:nvSpPr>
            <p:spPr>
              <a:xfrm>
                <a:off x="2746322" y="3571145"/>
                <a:ext cx="801510" cy="32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4EBBA79F-8E4C-498B-83E0-C9F1A4C05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322" y="3571145"/>
                <a:ext cx="801510" cy="323735"/>
              </a:xfrm>
              <a:prstGeom prst="rect">
                <a:avLst/>
              </a:prstGeom>
              <a:blipFill>
                <a:blip r:embed="rId11"/>
                <a:stretch>
                  <a:fillRect b="-28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Rectangle: Top Corners Snipped 205">
            <a:extLst>
              <a:ext uri="{FF2B5EF4-FFF2-40B4-BE49-F238E27FC236}">
                <a16:creationId xmlns:a16="http://schemas.microsoft.com/office/drawing/2014/main" id="{5AFA5A5C-8CC8-44D3-8B3D-532788EF0420}"/>
              </a:ext>
            </a:extLst>
          </p:cNvPr>
          <p:cNvSpPr>
            <a:spLocks noChangeAspect="1"/>
          </p:cNvSpPr>
          <p:nvPr/>
        </p:nvSpPr>
        <p:spPr>
          <a:xfrm rot="5400000">
            <a:off x="2786065" y="3372335"/>
            <a:ext cx="722022" cy="721359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3BF1A6E-82B5-4FF0-8A65-8D143B35FC4A}"/>
                  </a:ext>
                </a:extLst>
              </p:cNvPr>
              <p:cNvSpPr txBox="1"/>
              <p:nvPr/>
            </p:nvSpPr>
            <p:spPr>
              <a:xfrm>
                <a:off x="2746322" y="3571146"/>
                <a:ext cx="801510" cy="32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3BF1A6E-82B5-4FF0-8A65-8D143B35F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322" y="3571146"/>
                <a:ext cx="801510" cy="323735"/>
              </a:xfrm>
              <a:prstGeom prst="rect">
                <a:avLst/>
              </a:prstGeom>
              <a:blipFill>
                <a:blip r:embed="rId11"/>
                <a:stretch>
                  <a:fillRect b="-28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: Top Corners Snipped 207">
            <a:extLst>
              <a:ext uri="{FF2B5EF4-FFF2-40B4-BE49-F238E27FC236}">
                <a16:creationId xmlns:a16="http://schemas.microsoft.com/office/drawing/2014/main" id="{6F5C968A-79B2-42F7-958B-5E355BCCAF57}"/>
              </a:ext>
            </a:extLst>
          </p:cNvPr>
          <p:cNvSpPr>
            <a:spLocks noChangeAspect="1"/>
          </p:cNvSpPr>
          <p:nvPr/>
        </p:nvSpPr>
        <p:spPr>
          <a:xfrm rot="5400000">
            <a:off x="2786065" y="3372336"/>
            <a:ext cx="722022" cy="721359"/>
          </a:xfrm>
          <a:prstGeom prst="snip2SameRect">
            <a:avLst>
              <a:gd name="adj1" fmla="val 0"/>
              <a:gd name="adj2" fmla="val 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20BE432-A722-4B09-8569-14EA5B6CA9FD}"/>
              </a:ext>
            </a:extLst>
          </p:cNvPr>
          <p:cNvCxnSpPr>
            <a:cxnSpLocks/>
          </p:cNvCxnSpPr>
          <p:nvPr/>
        </p:nvCxnSpPr>
        <p:spPr>
          <a:xfrm>
            <a:off x="3139494" y="2505505"/>
            <a:ext cx="7584" cy="8314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8954C3E-C876-40F3-B9F9-4C455C1E6056}"/>
                  </a:ext>
                </a:extLst>
              </p:cNvPr>
              <p:cNvSpPr txBox="1"/>
              <p:nvPr/>
            </p:nvSpPr>
            <p:spPr>
              <a:xfrm>
                <a:off x="7619241" y="5561516"/>
                <a:ext cx="2314922" cy="62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/>
                  <a:t>Leaf nodes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algn="ctr"/>
                <a:endParaRPr lang="en-CA" sz="20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8954C3E-C876-40F3-B9F9-4C455C1E6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241" y="5561516"/>
                <a:ext cx="2314922" cy="620492"/>
              </a:xfrm>
              <a:prstGeom prst="rect">
                <a:avLst/>
              </a:prstGeom>
              <a:blipFill>
                <a:blip r:embed="rId15"/>
                <a:stretch>
                  <a:fillRect t="-49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B9B1E16-EB15-4B8C-82CA-E3ECE97B5FD3}"/>
                  </a:ext>
                </a:extLst>
              </p:cNvPr>
              <p:cNvSpPr txBox="1"/>
              <p:nvPr/>
            </p:nvSpPr>
            <p:spPr>
              <a:xfrm>
                <a:off x="4784603" y="5467126"/>
                <a:ext cx="2314922" cy="35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mask 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CA" sz="20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B9B1E16-EB15-4B8C-82CA-E3ECE97B5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03" y="5467126"/>
                <a:ext cx="2314922" cy="350713"/>
              </a:xfrm>
              <a:prstGeom prst="rect">
                <a:avLst/>
              </a:prstGeom>
              <a:blipFill>
                <a:blip r:embed="rId16"/>
                <a:stretch>
                  <a:fillRect t="-10526" b="-456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Arc 211">
            <a:extLst>
              <a:ext uri="{FF2B5EF4-FFF2-40B4-BE49-F238E27FC236}">
                <a16:creationId xmlns:a16="http://schemas.microsoft.com/office/drawing/2014/main" id="{199ABA61-0D8D-4A48-ACF1-E80D42374EE7}"/>
              </a:ext>
            </a:extLst>
          </p:cNvPr>
          <p:cNvSpPr/>
          <p:nvPr/>
        </p:nvSpPr>
        <p:spPr>
          <a:xfrm>
            <a:off x="5986306" y="4718192"/>
            <a:ext cx="610262" cy="905037"/>
          </a:xfrm>
          <a:prstGeom prst="arc">
            <a:avLst>
              <a:gd name="adj1" fmla="val 20693640"/>
              <a:gd name="adj2" fmla="val 3241301"/>
            </a:avLst>
          </a:prstGeom>
          <a:ln>
            <a:solidFill>
              <a:schemeClr val="bg2">
                <a:lumMod val="2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3" name="Arc 212">
            <a:extLst>
              <a:ext uri="{FF2B5EF4-FFF2-40B4-BE49-F238E27FC236}">
                <a16:creationId xmlns:a16="http://schemas.microsoft.com/office/drawing/2014/main" id="{C30B5EFD-B10A-46DF-A41F-55C2B5AFFD31}"/>
              </a:ext>
            </a:extLst>
          </p:cNvPr>
          <p:cNvSpPr/>
          <p:nvPr/>
        </p:nvSpPr>
        <p:spPr>
          <a:xfrm rot="3980739">
            <a:off x="7395805" y="3287931"/>
            <a:ext cx="952211" cy="3138512"/>
          </a:xfrm>
          <a:prstGeom prst="arc">
            <a:avLst>
              <a:gd name="adj1" fmla="val 1083474"/>
              <a:gd name="adj2" fmla="val 4936321"/>
            </a:avLst>
          </a:prstGeom>
          <a:ln>
            <a:solidFill>
              <a:schemeClr val="bg2">
                <a:lumMod val="2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3E869558-CBA6-4557-96B5-0451A9D357CC}"/>
              </a:ext>
            </a:extLst>
          </p:cNvPr>
          <p:cNvSpPr/>
          <p:nvPr/>
        </p:nvSpPr>
        <p:spPr>
          <a:xfrm>
            <a:off x="2363160" y="6121997"/>
            <a:ext cx="144382" cy="1443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01A6B94C-83DA-4839-A9CE-394C1C70FA85}"/>
              </a:ext>
            </a:extLst>
          </p:cNvPr>
          <p:cNvCxnSpPr>
            <a:cxnSpLocks/>
          </p:cNvCxnSpPr>
          <p:nvPr/>
        </p:nvCxnSpPr>
        <p:spPr>
          <a:xfrm>
            <a:off x="1817605" y="6192791"/>
            <a:ext cx="4547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27AB8C7E-7DA3-403F-904A-E3300DE71C97}"/>
              </a:ext>
            </a:extLst>
          </p:cNvPr>
          <p:cNvSpPr txBox="1"/>
          <p:nvPr/>
        </p:nvSpPr>
        <p:spPr>
          <a:xfrm>
            <a:off x="574047" y="6471429"/>
            <a:ext cx="3334759" cy="350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Feature Network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79595B10-F917-4255-98F0-EA9252E9E8DB}"/>
              </a:ext>
            </a:extLst>
          </p:cNvPr>
          <p:cNvSpPr txBox="1"/>
          <p:nvPr/>
        </p:nvSpPr>
        <p:spPr>
          <a:xfrm>
            <a:off x="3954507" y="6489711"/>
            <a:ext cx="6229578" cy="350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Energy Network</a:t>
            </a:r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6715F4CB-49E5-4454-8901-CCAB141069B3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958" y="360627"/>
            <a:ext cx="3172204" cy="31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62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53BEA-11BD-4C2B-881D-32B6743A44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7913" y="458768"/>
            <a:ext cx="7620035" cy="5141606"/>
          </a:xfrm>
          <a:prstGeom prst="rect">
            <a:avLst/>
          </a:prstGeom>
        </p:spPr>
      </p:pic>
      <p:pic>
        <p:nvPicPr>
          <p:cNvPr id="4" name="Picture 2" descr="Image result for RANSAC 3d point cloud">
            <a:extLst>
              <a:ext uri="{FF2B5EF4-FFF2-40B4-BE49-F238E27FC236}">
                <a16:creationId xmlns:a16="http://schemas.microsoft.com/office/drawing/2014/main" id="{0CA49D7A-EEB1-40DC-AA5A-D88066B3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27" y="3784432"/>
            <a:ext cx="3715115" cy="284296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A48AFE-6835-4493-8002-E706442C45B9}"/>
              </a:ext>
            </a:extLst>
          </p:cNvPr>
          <p:cNvSpPr/>
          <p:nvPr/>
        </p:nvSpPr>
        <p:spPr>
          <a:xfrm>
            <a:off x="4262945" y="5600374"/>
            <a:ext cx="4020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212529"/>
                </a:solidFill>
                <a:latin typeface="Computer Modern Serif"/>
              </a:rPr>
              <a:t>For primitive fitting problem, RANSAC-based methods remain the standard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690A2-5946-4504-8ADE-92661A2DBA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2860" y="161091"/>
            <a:ext cx="4890140" cy="361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B88717-9AA1-4371-AF09-DBCCBE513FA8}"/>
              </a:ext>
            </a:extLst>
          </p:cNvPr>
          <p:cNvSpPr/>
          <p:nvPr/>
        </p:nvSpPr>
        <p:spPr>
          <a:xfrm>
            <a:off x="7711068" y="3612995"/>
            <a:ext cx="2380786" cy="2034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Extraction of cylinders and estimation of their parameters from ...">
            <a:extLst>
              <a:ext uri="{FF2B5EF4-FFF2-40B4-BE49-F238E27FC236}">
                <a16:creationId xmlns:a16="http://schemas.microsoft.com/office/drawing/2014/main" id="{F982682B-EA0C-4D2E-BD4F-9BD4994CE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5936" y="3429000"/>
            <a:ext cx="3822709" cy="326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81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D40-5006-45E2-8F52-7C8E1695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secret goal :A graph of Shapes</a:t>
            </a:r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1BE7C3-FCFC-417E-B172-9F620022BE50}"/>
              </a:ext>
            </a:extLst>
          </p:cNvPr>
          <p:cNvSpPr/>
          <p:nvPr/>
        </p:nvSpPr>
        <p:spPr>
          <a:xfrm>
            <a:off x="1069956" y="2764325"/>
            <a:ext cx="2310938" cy="1662545"/>
          </a:xfrm>
          <a:prstGeom prst="roundRect">
            <a:avLst>
              <a:gd name="adj" fmla="val 40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2F801-C220-4321-A160-0650AB123F7A}"/>
              </a:ext>
            </a:extLst>
          </p:cNvPr>
          <p:cNvGrpSpPr/>
          <p:nvPr/>
        </p:nvGrpSpPr>
        <p:grpSpPr>
          <a:xfrm>
            <a:off x="4671923" y="3187929"/>
            <a:ext cx="3472635" cy="2378788"/>
            <a:chOff x="4708637" y="3543360"/>
            <a:chExt cx="3472635" cy="237878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0A11753-5C98-4F73-A4CA-0D22BEB9F2D4}"/>
                </a:ext>
              </a:extLst>
            </p:cNvPr>
            <p:cNvSpPr/>
            <p:nvPr/>
          </p:nvSpPr>
          <p:spPr>
            <a:xfrm>
              <a:off x="5186730" y="4278895"/>
              <a:ext cx="1255222" cy="1163782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7FF731-C017-421B-A864-308D10D656DE}"/>
                </a:ext>
              </a:extLst>
            </p:cNvPr>
            <p:cNvSpPr/>
            <p:nvPr/>
          </p:nvSpPr>
          <p:spPr>
            <a:xfrm>
              <a:off x="6616519" y="4303138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4FFFE42-7F65-4B45-B63E-8676BF69E732}"/>
                </a:ext>
              </a:extLst>
            </p:cNvPr>
            <p:cNvSpPr/>
            <p:nvPr/>
          </p:nvSpPr>
          <p:spPr>
            <a:xfrm>
              <a:off x="5455508" y="3886604"/>
              <a:ext cx="1161011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615174-A927-4C03-8FAF-6B027B7935D9}"/>
                </a:ext>
              </a:extLst>
            </p:cNvPr>
            <p:cNvSpPr/>
            <p:nvPr/>
          </p:nvSpPr>
          <p:spPr>
            <a:xfrm>
              <a:off x="6616519" y="4598245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F98961C-36A4-422F-A33B-915115E6A0CF}"/>
                </a:ext>
              </a:extLst>
            </p:cNvPr>
            <p:cNvSpPr/>
            <p:nvPr/>
          </p:nvSpPr>
          <p:spPr>
            <a:xfrm>
              <a:off x="6616519" y="4893352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96702F9-1F62-4A61-93B3-89D3E5A66B24}"/>
                </a:ext>
              </a:extLst>
            </p:cNvPr>
            <p:cNvSpPr/>
            <p:nvPr/>
          </p:nvSpPr>
          <p:spPr>
            <a:xfrm>
              <a:off x="6616519" y="5201173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2040A6-ED70-4D9F-AD57-5F136A271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4054" y="4126290"/>
              <a:ext cx="0" cy="1768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5B6FCA-6D17-46D3-A612-F8450FD8A92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6441952" y="4422981"/>
              <a:ext cx="174567" cy="10391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0E94E8-52DA-45CA-8E7D-26A4C959B48D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6451487" y="4718088"/>
              <a:ext cx="165032" cy="1367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3FF63A-0F55-43B3-8C64-9A67BD22AC49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6441952" y="4973010"/>
              <a:ext cx="174567" cy="4018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565AC8-4B21-48F1-A5B8-A7576B016726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6441952" y="5155893"/>
              <a:ext cx="174567" cy="1651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EF5FEE5-FBB0-4D8F-BA56-F52404584B67}"/>
                </a:ext>
              </a:extLst>
            </p:cNvPr>
            <p:cNvSpPr/>
            <p:nvPr/>
          </p:nvSpPr>
          <p:spPr>
            <a:xfrm>
              <a:off x="4708637" y="3543360"/>
              <a:ext cx="3472635" cy="237878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4470E87-F487-42DF-B7A3-DEE958B38A46}"/>
              </a:ext>
            </a:extLst>
          </p:cNvPr>
          <p:cNvGrpSpPr/>
          <p:nvPr/>
        </p:nvGrpSpPr>
        <p:grpSpPr>
          <a:xfrm>
            <a:off x="7130780" y="2023381"/>
            <a:ext cx="1186636" cy="803785"/>
            <a:chOff x="5625106" y="2378812"/>
            <a:chExt cx="1186636" cy="803785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A2D91B97-8117-4B1A-878F-CAFA93B2FF76}"/>
                </a:ext>
              </a:extLst>
            </p:cNvPr>
            <p:cNvSpPr/>
            <p:nvPr/>
          </p:nvSpPr>
          <p:spPr>
            <a:xfrm>
              <a:off x="5729069" y="2656457"/>
              <a:ext cx="460785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602848C-FFEC-4A15-8422-64BC6A77280A}"/>
                </a:ext>
              </a:extLst>
            </p:cNvPr>
            <p:cNvCxnSpPr>
              <a:cxnSpLocks/>
              <a:stCxn id="75" idx="1"/>
              <a:endCxn id="73" idx="3"/>
            </p:cNvCxnSpPr>
            <p:nvPr/>
          </p:nvCxnSpPr>
          <p:spPr>
            <a:xfrm flipH="1">
              <a:off x="6189854" y="2776300"/>
              <a:ext cx="944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0D78BD27-2B7A-4957-BC30-4BD3ADC19587}"/>
                </a:ext>
              </a:extLst>
            </p:cNvPr>
            <p:cNvSpPr/>
            <p:nvPr/>
          </p:nvSpPr>
          <p:spPr>
            <a:xfrm>
              <a:off x="6284314" y="2656457"/>
              <a:ext cx="40245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2706987-4750-4958-827A-1668ACCA5B18}"/>
                </a:ext>
              </a:extLst>
            </p:cNvPr>
            <p:cNvSpPr/>
            <p:nvPr/>
          </p:nvSpPr>
          <p:spPr>
            <a:xfrm>
              <a:off x="5625106" y="2378812"/>
              <a:ext cx="1186636" cy="8037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D2442EA-0328-49DF-9A8D-E7464EA1B7C3}"/>
              </a:ext>
            </a:extLst>
          </p:cNvPr>
          <p:cNvGrpSpPr/>
          <p:nvPr/>
        </p:nvGrpSpPr>
        <p:grpSpPr>
          <a:xfrm>
            <a:off x="8562389" y="3146982"/>
            <a:ext cx="1419916" cy="707835"/>
            <a:chOff x="7056715" y="3502413"/>
            <a:chExt cx="1419916" cy="70783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9FF099A-E8C8-4BB6-B1E1-3D7DDFE137B2}"/>
                </a:ext>
              </a:extLst>
            </p:cNvPr>
            <p:cNvSpPr/>
            <p:nvPr/>
          </p:nvSpPr>
          <p:spPr>
            <a:xfrm>
              <a:off x="7188923" y="3736489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8293EB5-0D97-4B8E-BCBF-349F6EAE71A2}"/>
                </a:ext>
              </a:extLst>
            </p:cNvPr>
            <p:cNvSpPr/>
            <p:nvPr/>
          </p:nvSpPr>
          <p:spPr>
            <a:xfrm>
              <a:off x="7651684" y="3736489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8ABC633-E92A-4759-B34F-598792DB110E}"/>
                </a:ext>
              </a:extLst>
            </p:cNvPr>
            <p:cNvSpPr/>
            <p:nvPr/>
          </p:nvSpPr>
          <p:spPr>
            <a:xfrm>
              <a:off x="8060801" y="3736489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8A31A81-E54D-427A-96CE-6A3AE3B6E098}"/>
                </a:ext>
              </a:extLst>
            </p:cNvPr>
            <p:cNvCxnSpPr>
              <a:stCxn id="80" idx="3"/>
              <a:endCxn id="82" idx="1"/>
            </p:cNvCxnSpPr>
            <p:nvPr/>
          </p:nvCxnSpPr>
          <p:spPr>
            <a:xfrm>
              <a:off x="7575260" y="3856332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1B660D-CC81-4A6B-AD2A-D7430358A10B}"/>
                </a:ext>
              </a:extLst>
            </p:cNvPr>
            <p:cNvCxnSpPr>
              <a:stCxn id="82" idx="3"/>
              <a:endCxn id="83" idx="1"/>
            </p:cNvCxnSpPr>
            <p:nvPr/>
          </p:nvCxnSpPr>
          <p:spPr>
            <a:xfrm>
              <a:off x="7984377" y="3856332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421467C-0076-499B-87EE-E4E31CC6E225}"/>
                </a:ext>
              </a:extLst>
            </p:cNvPr>
            <p:cNvSpPr/>
            <p:nvPr/>
          </p:nvSpPr>
          <p:spPr>
            <a:xfrm>
              <a:off x="7056715" y="3502413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C06EF9D-87F6-4834-B372-E08913272815}"/>
              </a:ext>
            </a:extLst>
          </p:cNvPr>
          <p:cNvGrpSpPr/>
          <p:nvPr/>
        </p:nvGrpSpPr>
        <p:grpSpPr>
          <a:xfrm>
            <a:off x="8991425" y="4008738"/>
            <a:ext cx="1419916" cy="707835"/>
            <a:chOff x="7485751" y="4364169"/>
            <a:chExt cx="1419916" cy="707835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3DAC41B-B8A4-478D-969D-F5AB6EA63E7F}"/>
                </a:ext>
              </a:extLst>
            </p:cNvPr>
            <p:cNvSpPr/>
            <p:nvPr/>
          </p:nvSpPr>
          <p:spPr>
            <a:xfrm>
              <a:off x="7617959" y="4598245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2EEFA5EB-B5B0-4DF4-AC67-98B27CECD867}"/>
                </a:ext>
              </a:extLst>
            </p:cNvPr>
            <p:cNvSpPr/>
            <p:nvPr/>
          </p:nvSpPr>
          <p:spPr>
            <a:xfrm>
              <a:off x="8080720" y="4598245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6FDCA2D8-BB8D-4340-92EF-B0B9162F2FC5}"/>
                </a:ext>
              </a:extLst>
            </p:cNvPr>
            <p:cNvSpPr/>
            <p:nvPr/>
          </p:nvSpPr>
          <p:spPr>
            <a:xfrm>
              <a:off x="8489837" y="4598245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A9E36BF-7793-4498-BBC1-F1F5F6BFBA30}"/>
                </a:ext>
              </a:extLst>
            </p:cNvPr>
            <p:cNvCxnSpPr>
              <a:stCxn id="94" idx="3"/>
              <a:endCxn id="95" idx="1"/>
            </p:cNvCxnSpPr>
            <p:nvPr/>
          </p:nvCxnSpPr>
          <p:spPr>
            <a:xfrm>
              <a:off x="8004296" y="4718088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975D4A5-5D49-446B-BF97-E5EAF7A3A4E4}"/>
                </a:ext>
              </a:extLst>
            </p:cNvPr>
            <p:cNvCxnSpPr>
              <a:stCxn id="95" idx="3"/>
              <a:endCxn id="96" idx="1"/>
            </p:cNvCxnSpPr>
            <p:nvPr/>
          </p:nvCxnSpPr>
          <p:spPr>
            <a:xfrm>
              <a:off x="8413413" y="4718088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AA0CDE8-91B0-46CA-9B09-0CDA3FC901D8}"/>
                </a:ext>
              </a:extLst>
            </p:cNvPr>
            <p:cNvSpPr/>
            <p:nvPr/>
          </p:nvSpPr>
          <p:spPr>
            <a:xfrm>
              <a:off x="7485751" y="4364169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00E0FA-CADF-40DA-8342-E83D8B10F3F8}"/>
              </a:ext>
            </a:extLst>
          </p:cNvPr>
          <p:cNvGrpSpPr/>
          <p:nvPr/>
        </p:nvGrpSpPr>
        <p:grpSpPr>
          <a:xfrm>
            <a:off x="8694597" y="4836416"/>
            <a:ext cx="1419916" cy="707835"/>
            <a:chOff x="7188923" y="5191847"/>
            <a:chExt cx="1419916" cy="70783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DB888B8A-D0B9-4F83-8A73-00B03FFC8F74}"/>
                </a:ext>
              </a:extLst>
            </p:cNvPr>
            <p:cNvSpPr/>
            <p:nvPr/>
          </p:nvSpPr>
          <p:spPr>
            <a:xfrm>
              <a:off x="7321131" y="5425923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0C9148BD-9A2D-4FFF-B3E5-DBCD83E3E351}"/>
                </a:ext>
              </a:extLst>
            </p:cNvPr>
            <p:cNvSpPr/>
            <p:nvPr/>
          </p:nvSpPr>
          <p:spPr>
            <a:xfrm>
              <a:off x="7783892" y="5425923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AF50F6E9-5ED6-46FB-B71F-1B4A92FC7B26}"/>
                </a:ext>
              </a:extLst>
            </p:cNvPr>
            <p:cNvSpPr/>
            <p:nvPr/>
          </p:nvSpPr>
          <p:spPr>
            <a:xfrm>
              <a:off x="8193009" y="5425923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529BE3A-5341-4F7D-BADE-92F6E1F3B04E}"/>
                </a:ext>
              </a:extLst>
            </p:cNvPr>
            <p:cNvCxnSpPr>
              <a:stCxn id="101" idx="3"/>
              <a:endCxn id="102" idx="1"/>
            </p:cNvCxnSpPr>
            <p:nvPr/>
          </p:nvCxnSpPr>
          <p:spPr>
            <a:xfrm>
              <a:off x="7707468" y="554576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ED4CACA-B216-4453-848B-E2B349C6E344}"/>
                </a:ext>
              </a:extLst>
            </p:cNvPr>
            <p:cNvCxnSpPr>
              <a:stCxn id="102" idx="3"/>
              <a:endCxn id="103" idx="1"/>
            </p:cNvCxnSpPr>
            <p:nvPr/>
          </p:nvCxnSpPr>
          <p:spPr>
            <a:xfrm>
              <a:off x="8116585" y="554576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34620D6-35D3-47F5-8FB7-CDCBF5661866}"/>
                </a:ext>
              </a:extLst>
            </p:cNvPr>
            <p:cNvSpPr/>
            <p:nvPr/>
          </p:nvSpPr>
          <p:spPr>
            <a:xfrm>
              <a:off x="7188923" y="5191847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E5BE82F-C012-46D0-98FD-6EDC70F812EB}"/>
              </a:ext>
            </a:extLst>
          </p:cNvPr>
          <p:cNvGrpSpPr/>
          <p:nvPr/>
        </p:nvGrpSpPr>
        <p:grpSpPr>
          <a:xfrm>
            <a:off x="7648218" y="5688386"/>
            <a:ext cx="1419916" cy="707835"/>
            <a:chOff x="6142544" y="6043817"/>
            <a:chExt cx="1419916" cy="707835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C760203-D79A-4006-B8FD-5E4CDBB43E91}"/>
                </a:ext>
              </a:extLst>
            </p:cNvPr>
            <p:cNvSpPr/>
            <p:nvPr/>
          </p:nvSpPr>
          <p:spPr>
            <a:xfrm>
              <a:off x="6274752" y="6277893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BA1FB51-AA3E-48AC-9876-D3E8A5ACDC92}"/>
                </a:ext>
              </a:extLst>
            </p:cNvPr>
            <p:cNvSpPr/>
            <p:nvPr/>
          </p:nvSpPr>
          <p:spPr>
            <a:xfrm>
              <a:off x="6737513" y="6277893"/>
              <a:ext cx="332693" cy="239685"/>
            </a:xfrm>
            <a:prstGeom prst="roundRect">
              <a:avLst>
                <a:gd name="adj" fmla="val 1491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577B015F-1597-4732-A8CF-CC7D8D1F5675}"/>
                </a:ext>
              </a:extLst>
            </p:cNvPr>
            <p:cNvSpPr/>
            <p:nvPr/>
          </p:nvSpPr>
          <p:spPr>
            <a:xfrm>
              <a:off x="7146630" y="6277893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265126E-7201-4261-9C94-8E6328F5859A}"/>
                </a:ext>
              </a:extLst>
            </p:cNvPr>
            <p:cNvCxnSpPr>
              <a:stCxn id="108" idx="3"/>
              <a:endCxn id="109" idx="1"/>
            </p:cNvCxnSpPr>
            <p:nvPr/>
          </p:nvCxnSpPr>
          <p:spPr>
            <a:xfrm>
              <a:off x="6661089" y="639773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037FDEE-D0D4-499F-BC79-5DC18ABD815F}"/>
                </a:ext>
              </a:extLst>
            </p:cNvPr>
            <p:cNvCxnSpPr>
              <a:stCxn id="109" idx="3"/>
              <a:endCxn id="110" idx="1"/>
            </p:cNvCxnSpPr>
            <p:nvPr/>
          </p:nvCxnSpPr>
          <p:spPr>
            <a:xfrm>
              <a:off x="7070206" y="639773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C211763-1A87-473B-8FCA-236207FC4FE0}"/>
                </a:ext>
              </a:extLst>
            </p:cNvPr>
            <p:cNvSpPr/>
            <p:nvPr/>
          </p:nvSpPr>
          <p:spPr>
            <a:xfrm>
              <a:off x="6142544" y="6043817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BFF749BB-1705-4384-8471-0A4F0E9177C5}"/>
              </a:ext>
            </a:extLst>
          </p:cNvPr>
          <p:cNvSpPr/>
          <p:nvPr/>
        </p:nvSpPr>
        <p:spPr>
          <a:xfrm>
            <a:off x="514735" y="2420869"/>
            <a:ext cx="3472635" cy="233425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EBFA41-B232-4A1F-B3CA-E1D5F498111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80894" y="3595598"/>
            <a:ext cx="1429695" cy="327866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55367-D100-41A2-A110-72CFA2FD21D0}"/>
              </a:ext>
            </a:extLst>
          </p:cNvPr>
          <p:cNvCxnSpPr>
            <a:stCxn id="11" idx="0"/>
            <a:endCxn id="77" idx="3"/>
          </p:cNvCxnSpPr>
          <p:nvPr/>
        </p:nvCxnSpPr>
        <p:spPr>
          <a:xfrm flipV="1">
            <a:off x="5999300" y="2709454"/>
            <a:ext cx="1305259" cy="821719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E8962B-53F5-488B-8BC7-903B24FB915B}"/>
              </a:ext>
            </a:extLst>
          </p:cNvPr>
          <p:cNvCxnSpPr>
            <a:stCxn id="10" idx="0"/>
            <a:endCxn id="89" idx="2"/>
          </p:cNvCxnSpPr>
          <p:nvPr/>
        </p:nvCxnSpPr>
        <p:spPr>
          <a:xfrm flipV="1">
            <a:off x="7122210" y="3500900"/>
            <a:ext cx="1440179" cy="446807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329B95-D8FE-4C46-8307-AEE8EF29EE72}"/>
              </a:ext>
            </a:extLst>
          </p:cNvPr>
          <p:cNvCxnSpPr>
            <a:endCxn id="99" idx="2"/>
          </p:cNvCxnSpPr>
          <p:nvPr/>
        </p:nvCxnSpPr>
        <p:spPr>
          <a:xfrm>
            <a:off x="7732615" y="4319016"/>
            <a:ext cx="1258810" cy="43640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8DCB67-4E0B-41A1-A210-FEE08AC65EC8}"/>
              </a:ext>
            </a:extLst>
          </p:cNvPr>
          <p:cNvCxnSpPr>
            <a:stCxn id="13" idx="3"/>
            <a:endCxn id="106" idx="1"/>
          </p:cNvCxnSpPr>
          <p:nvPr/>
        </p:nvCxnSpPr>
        <p:spPr>
          <a:xfrm>
            <a:off x="7664615" y="4657764"/>
            <a:ext cx="1237924" cy="282312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45A7AF-1574-4B55-8474-B01184E9E2A4}"/>
              </a:ext>
            </a:extLst>
          </p:cNvPr>
          <p:cNvCxnSpPr>
            <a:stCxn id="14" idx="2"/>
            <a:endCxn id="113" idx="1"/>
          </p:cNvCxnSpPr>
          <p:nvPr/>
        </p:nvCxnSpPr>
        <p:spPr>
          <a:xfrm>
            <a:off x="7122210" y="5085427"/>
            <a:ext cx="733950" cy="706619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84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8238A-184C-4990-A29F-1E59242564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6777" y="1745165"/>
            <a:ext cx="5758445" cy="461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064DD-BD91-4602-AEF9-F9F30ECBA7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522" y="0"/>
            <a:ext cx="8132954" cy="20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54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5F833F-06DC-4DE1-AF67-BF0E953C56D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21369" y="640080"/>
            <a:ext cx="3837059" cy="272201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 dreams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05C0999-68A3-4C0E-B16A-0CC36A47532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5454" y="1367443"/>
            <a:ext cx="6356465" cy="41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21856-7613-49F4-814E-0B5EA2E88F8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063283" y="5078244"/>
            <a:ext cx="6356465" cy="41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92500" lnSpcReduction="10000"/>
          </a:bodyPr>
          <a:lstStyle/>
          <a:p>
            <a:pPr algn="ctr">
              <a:spcAft>
                <a:spcPts val="600"/>
              </a:spcAft>
            </a:pPr>
            <a:r>
              <a:rPr lang="en-CA" sz="2400" dirty="0"/>
              <a:t>D. Marr (1982)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17414D40-FD81-4DB1-A3AD-2637AFBB49B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21369" y="2001086"/>
            <a:ext cx="3837059" cy="272201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Global to Local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960812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D40-5006-45E2-8F52-7C8E1695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secret goal :A graph of Shapes</a:t>
            </a:r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1BE7C3-FCFC-417E-B172-9F620022BE50}"/>
              </a:ext>
            </a:extLst>
          </p:cNvPr>
          <p:cNvSpPr/>
          <p:nvPr/>
        </p:nvSpPr>
        <p:spPr>
          <a:xfrm>
            <a:off x="1069956" y="2764325"/>
            <a:ext cx="2310938" cy="1662545"/>
          </a:xfrm>
          <a:prstGeom prst="roundRect">
            <a:avLst>
              <a:gd name="adj" fmla="val 40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2F801-C220-4321-A160-0650AB123F7A}"/>
              </a:ext>
            </a:extLst>
          </p:cNvPr>
          <p:cNvGrpSpPr/>
          <p:nvPr/>
        </p:nvGrpSpPr>
        <p:grpSpPr>
          <a:xfrm>
            <a:off x="4671923" y="3187929"/>
            <a:ext cx="3472635" cy="2378788"/>
            <a:chOff x="4708637" y="3543360"/>
            <a:chExt cx="3472635" cy="237878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0A11753-5C98-4F73-A4CA-0D22BEB9F2D4}"/>
                </a:ext>
              </a:extLst>
            </p:cNvPr>
            <p:cNvSpPr/>
            <p:nvPr/>
          </p:nvSpPr>
          <p:spPr>
            <a:xfrm>
              <a:off x="5186730" y="4278895"/>
              <a:ext cx="1255222" cy="1163782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7FF731-C017-421B-A864-308D10D656DE}"/>
                </a:ext>
              </a:extLst>
            </p:cNvPr>
            <p:cNvSpPr/>
            <p:nvPr/>
          </p:nvSpPr>
          <p:spPr>
            <a:xfrm>
              <a:off x="6616519" y="4303138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4FFFE42-7F65-4B45-B63E-8676BF69E732}"/>
                </a:ext>
              </a:extLst>
            </p:cNvPr>
            <p:cNvSpPr/>
            <p:nvPr/>
          </p:nvSpPr>
          <p:spPr>
            <a:xfrm>
              <a:off x="5455508" y="3886604"/>
              <a:ext cx="1161011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615174-A927-4C03-8FAF-6B027B7935D9}"/>
                </a:ext>
              </a:extLst>
            </p:cNvPr>
            <p:cNvSpPr/>
            <p:nvPr/>
          </p:nvSpPr>
          <p:spPr>
            <a:xfrm>
              <a:off x="6616519" y="4598245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F98961C-36A4-422F-A33B-915115E6A0CF}"/>
                </a:ext>
              </a:extLst>
            </p:cNvPr>
            <p:cNvSpPr/>
            <p:nvPr/>
          </p:nvSpPr>
          <p:spPr>
            <a:xfrm>
              <a:off x="6616519" y="4893352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96702F9-1F62-4A61-93B3-89D3E5A66B24}"/>
                </a:ext>
              </a:extLst>
            </p:cNvPr>
            <p:cNvSpPr/>
            <p:nvPr/>
          </p:nvSpPr>
          <p:spPr>
            <a:xfrm>
              <a:off x="6616519" y="5201173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2040A6-ED70-4D9F-AD57-5F136A271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4054" y="4126290"/>
              <a:ext cx="0" cy="1768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5B6FCA-6D17-46D3-A612-F8450FD8A92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6441952" y="4422981"/>
              <a:ext cx="174567" cy="10391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0E94E8-52DA-45CA-8E7D-26A4C959B48D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6451487" y="4718088"/>
              <a:ext cx="165032" cy="1367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3FF63A-0F55-43B3-8C64-9A67BD22AC49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6441952" y="4973010"/>
              <a:ext cx="174567" cy="4018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565AC8-4B21-48F1-A5B8-A7576B016726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6441952" y="5155893"/>
              <a:ext cx="174567" cy="1651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EF5FEE5-FBB0-4D8F-BA56-F52404584B67}"/>
                </a:ext>
              </a:extLst>
            </p:cNvPr>
            <p:cNvSpPr/>
            <p:nvPr/>
          </p:nvSpPr>
          <p:spPr>
            <a:xfrm>
              <a:off x="4708637" y="3543360"/>
              <a:ext cx="3472635" cy="237878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4470E87-F487-42DF-B7A3-DEE958B38A46}"/>
              </a:ext>
            </a:extLst>
          </p:cNvPr>
          <p:cNvGrpSpPr/>
          <p:nvPr/>
        </p:nvGrpSpPr>
        <p:grpSpPr>
          <a:xfrm>
            <a:off x="7130780" y="2023381"/>
            <a:ext cx="1186636" cy="803785"/>
            <a:chOff x="5625106" y="2378812"/>
            <a:chExt cx="1186636" cy="803785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A2D91B97-8117-4B1A-878F-CAFA93B2FF76}"/>
                </a:ext>
              </a:extLst>
            </p:cNvPr>
            <p:cNvSpPr/>
            <p:nvPr/>
          </p:nvSpPr>
          <p:spPr>
            <a:xfrm>
              <a:off x="5729069" y="2656457"/>
              <a:ext cx="460785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602848C-FFEC-4A15-8422-64BC6A77280A}"/>
                </a:ext>
              </a:extLst>
            </p:cNvPr>
            <p:cNvCxnSpPr>
              <a:cxnSpLocks/>
              <a:stCxn id="75" idx="1"/>
              <a:endCxn id="73" idx="3"/>
            </p:cNvCxnSpPr>
            <p:nvPr/>
          </p:nvCxnSpPr>
          <p:spPr>
            <a:xfrm flipH="1">
              <a:off x="6189854" y="2776300"/>
              <a:ext cx="944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0D78BD27-2B7A-4957-BC30-4BD3ADC19587}"/>
                </a:ext>
              </a:extLst>
            </p:cNvPr>
            <p:cNvSpPr/>
            <p:nvPr/>
          </p:nvSpPr>
          <p:spPr>
            <a:xfrm>
              <a:off x="6284314" y="2656457"/>
              <a:ext cx="40245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2706987-4750-4958-827A-1668ACCA5B18}"/>
                </a:ext>
              </a:extLst>
            </p:cNvPr>
            <p:cNvSpPr/>
            <p:nvPr/>
          </p:nvSpPr>
          <p:spPr>
            <a:xfrm>
              <a:off x="5625106" y="2378812"/>
              <a:ext cx="1186636" cy="8037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D2442EA-0328-49DF-9A8D-E7464EA1B7C3}"/>
              </a:ext>
            </a:extLst>
          </p:cNvPr>
          <p:cNvGrpSpPr/>
          <p:nvPr/>
        </p:nvGrpSpPr>
        <p:grpSpPr>
          <a:xfrm>
            <a:off x="8562389" y="3146982"/>
            <a:ext cx="1419916" cy="707835"/>
            <a:chOff x="7056715" y="3502413"/>
            <a:chExt cx="1419916" cy="70783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9FF099A-E8C8-4BB6-B1E1-3D7DDFE137B2}"/>
                </a:ext>
              </a:extLst>
            </p:cNvPr>
            <p:cNvSpPr/>
            <p:nvPr/>
          </p:nvSpPr>
          <p:spPr>
            <a:xfrm>
              <a:off x="7188923" y="3736489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8293EB5-0D97-4B8E-BCBF-349F6EAE71A2}"/>
                </a:ext>
              </a:extLst>
            </p:cNvPr>
            <p:cNvSpPr/>
            <p:nvPr/>
          </p:nvSpPr>
          <p:spPr>
            <a:xfrm>
              <a:off x="7651684" y="3736489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8ABC633-E92A-4759-B34F-598792DB110E}"/>
                </a:ext>
              </a:extLst>
            </p:cNvPr>
            <p:cNvSpPr/>
            <p:nvPr/>
          </p:nvSpPr>
          <p:spPr>
            <a:xfrm>
              <a:off x="8060801" y="3736489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8A31A81-E54D-427A-96CE-6A3AE3B6E098}"/>
                </a:ext>
              </a:extLst>
            </p:cNvPr>
            <p:cNvCxnSpPr>
              <a:stCxn id="80" idx="3"/>
              <a:endCxn id="82" idx="1"/>
            </p:cNvCxnSpPr>
            <p:nvPr/>
          </p:nvCxnSpPr>
          <p:spPr>
            <a:xfrm>
              <a:off x="7575260" y="3856332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1B660D-CC81-4A6B-AD2A-D7430358A10B}"/>
                </a:ext>
              </a:extLst>
            </p:cNvPr>
            <p:cNvCxnSpPr>
              <a:stCxn id="82" idx="3"/>
              <a:endCxn id="83" idx="1"/>
            </p:cNvCxnSpPr>
            <p:nvPr/>
          </p:nvCxnSpPr>
          <p:spPr>
            <a:xfrm>
              <a:off x="7984377" y="3856332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421467C-0076-499B-87EE-E4E31CC6E225}"/>
                </a:ext>
              </a:extLst>
            </p:cNvPr>
            <p:cNvSpPr/>
            <p:nvPr/>
          </p:nvSpPr>
          <p:spPr>
            <a:xfrm>
              <a:off x="7056715" y="3502413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C06EF9D-87F6-4834-B372-E08913272815}"/>
              </a:ext>
            </a:extLst>
          </p:cNvPr>
          <p:cNvGrpSpPr/>
          <p:nvPr/>
        </p:nvGrpSpPr>
        <p:grpSpPr>
          <a:xfrm>
            <a:off x="8991425" y="4008738"/>
            <a:ext cx="1419916" cy="707835"/>
            <a:chOff x="7485751" y="4364169"/>
            <a:chExt cx="1419916" cy="707835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3DAC41B-B8A4-478D-969D-F5AB6EA63E7F}"/>
                </a:ext>
              </a:extLst>
            </p:cNvPr>
            <p:cNvSpPr/>
            <p:nvPr/>
          </p:nvSpPr>
          <p:spPr>
            <a:xfrm>
              <a:off x="7617959" y="4598245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2EEFA5EB-B5B0-4DF4-AC67-98B27CECD867}"/>
                </a:ext>
              </a:extLst>
            </p:cNvPr>
            <p:cNvSpPr/>
            <p:nvPr/>
          </p:nvSpPr>
          <p:spPr>
            <a:xfrm>
              <a:off x="8080720" y="4598245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6FDCA2D8-BB8D-4340-92EF-B0B9162F2FC5}"/>
                </a:ext>
              </a:extLst>
            </p:cNvPr>
            <p:cNvSpPr/>
            <p:nvPr/>
          </p:nvSpPr>
          <p:spPr>
            <a:xfrm>
              <a:off x="8489837" y="4598245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A9E36BF-7793-4498-BBC1-F1F5F6BFBA30}"/>
                </a:ext>
              </a:extLst>
            </p:cNvPr>
            <p:cNvCxnSpPr>
              <a:stCxn id="94" idx="3"/>
              <a:endCxn id="95" idx="1"/>
            </p:cNvCxnSpPr>
            <p:nvPr/>
          </p:nvCxnSpPr>
          <p:spPr>
            <a:xfrm>
              <a:off x="8004296" y="4718088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975D4A5-5D49-446B-BF97-E5EAF7A3A4E4}"/>
                </a:ext>
              </a:extLst>
            </p:cNvPr>
            <p:cNvCxnSpPr>
              <a:stCxn id="95" idx="3"/>
              <a:endCxn id="96" idx="1"/>
            </p:cNvCxnSpPr>
            <p:nvPr/>
          </p:nvCxnSpPr>
          <p:spPr>
            <a:xfrm>
              <a:off x="8413413" y="4718088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AA0CDE8-91B0-46CA-9B09-0CDA3FC901D8}"/>
                </a:ext>
              </a:extLst>
            </p:cNvPr>
            <p:cNvSpPr/>
            <p:nvPr/>
          </p:nvSpPr>
          <p:spPr>
            <a:xfrm>
              <a:off x="7485751" y="4364169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00E0FA-CADF-40DA-8342-E83D8B10F3F8}"/>
              </a:ext>
            </a:extLst>
          </p:cNvPr>
          <p:cNvGrpSpPr/>
          <p:nvPr/>
        </p:nvGrpSpPr>
        <p:grpSpPr>
          <a:xfrm>
            <a:off x="8694597" y="4836416"/>
            <a:ext cx="1419916" cy="707835"/>
            <a:chOff x="7188923" y="5191847"/>
            <a:chExt cx="1419916" cy="70783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DB888B8A-D0B9-4F83-8A73-00B03FFC8F74}"/>
                </a:ext>
              </a:extLst>
            </p:cNvPr>
            <p:cNvSpPr/>
            <p:nvPr/>
          </p:nvSpPr>
          <p:spPr>
            <a:xfrm>
              <a:off x="7321131" y="5425923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0C9148BD-9A2D-4FFF-B3E5-DBCD83E3E351}"/>
                </a:ext>
              </a:extLst>
            </p:cNvPr>
            <p:cNvSpPr/>
            <p:nvPr/>
          </p:nvSpPr>
          <p:spPr>
            <a:xfrm>
              <a:off x="7783892" y="5425923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AF50F6E9-5ED6-46FB-B71F-1B4A92FC7B26}"/>
                </a:ext>
              </a:extLst>
            </p:cNvPr>
            <p:cNvSpPr/>
            <p:nvPr/>
          </p:nvSpPr>
          <p:spPr>
            <a:xfrm>
              <a:off x="8193009" y="5425923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529BE3A-5341-4F7D-BADE-92F6E1F3B04E}"/>
                </a:ext>
              </a:extLst>
            </p:cNvPr>
            <p:cNvCxnSpPr>
              <a:stCxn id="101" idx="3"/>
              <a:endCxn id="102" idx="1"/>
            </p:cNvCxnSpPr>
            <p:nvPr/>
          </p:nvCxnSpPr>
          <p:spPr>
            <a:xfrm>
              <a:off x="7707468" y="554576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ED4CACA-B216-4453-848B-E2B349C6E344}"/>
                </a:ext>
              </a:extLst>
            </p:cNvPr>
            <p:cNvCxnSpPr>
              <a:stCxn id="102" idx="3"/>
              <a:endCxn id="103" idx="1"/>
            </p:cNvCxnSpPr>
            <p:nvPr/>
          </p:nvCxnSpPr>
          <p:spPr>
            <a:xfrm>
              <a:off x="8116585" y="554576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34620D6-35D3-47F5-8FB7-CDCBF5661866}"/>
                </a:ext>
              </a:extLst>
            </p:cNvPr>
            <p:cNvSpPr/>
            <p:nvPr/>
          </p:nvSpPr>
          <p:spPr>
            <a:xfrm>
              <a:off x="7188923" y="5191847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E5BE82F-C012-46D0-98FD-6EDC70F812EB}"/>
              </a:ext>
            </a:extLst>
          </p:cNvPr>
          <p:cNvGrpSpPr/>
          <p:nvPr/>
        </p:nvGrpSpPr>
        <p:grpSpPr>
          <a:xfrm>
            <a:off x="7648218" y="5688386"/>
            <a:ext cx="1419916" cy="707835"/>
            <a:chOff x="6142544" y="6043817"/>
            <a:chExt cx="1419916" cy="707835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C760203-D79A-4006-B8FD-5E4CDBB43E91}"/>
                </a:ext>
              </a:extLst>
            </p:cNvPr>
            <p:cNvSpPr/>
            <p:nvPr/>
          </p:nvSpPr>
          <p:spPr>
            <a:xfrm>
              <a:off x="6274752" y="6277893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BA1FB51-AA3E-48AC-9876-D3E8A5ACDC92}"/>
                </a:ext>
              </a:extLst>
            </p:cNvPr>
            <p:cNvSpPr/>
            <p:nvPr/>
          </p:nvSpPr>
          <p:spPr>
            <a:xfrm>
              <a:off x="6737513" y="6277893"/>
              <a:ext cx="332693" cy="239685"/>
            </a:xfrm>
            <a:prstGeom prst="roundRect">
              <a:avLst>
                <a:gd name="adj" fmla="val 1491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577B015F-1597-4732-A8CF-CC7D8D1F5675}"/>
                </a:ext>
              </a:extLst>
            </p:cNvPr>
            <p:cNvSpPr/>
            <p:nvPr/>
          </p:nvSpPr>
          <p:spPr>
            <a:xfrm>
              <a:off x="7146630" y="6277893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265126E-7201-4261-9C94-8E6328F5859A}"/>
                </a:ext>
              </a:extLst>
            </p:cNvPr>
            <p:cNvCxnSpPr>
              <a:stCxn id="108" idx="3"/>
              <a:endCxn id="109" idx="1"/>
            </p:cNvCxnSpPr>
            <p:nvPr/>
          </p:nvCxnSpPr>
          <p:spPr>
            <a:xfrm>
              <a:off x="6661089" y="639773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037FDEE-D0D4-499F-BC79-5DC18ABD815F}"/>
                </a:ext>
              </a:extLst>
            </p:cNvPr>
            <p:cNvCxnSpPr>
              <a:stCxn id="109" idx="3"/>
              <a:endCxn id="110" idx="1"/>
            </p:cNvCxnSpPr>
            <p:nvPr/>
          </p:nvCxnSpPr>
          <p:spPr>
            <a:xfrm>
              <a:off x="7070206" y="639773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C211763-1A87-473B-8FCA-236207FC4FE0}"/>
                </a:ext>
              </a:extLst>
            </p:cNvPr>
            <p:cNvSpPr/>
            <p:nvPr/>
          </p:nvSpPr>
          <p:spPr>
            <a:xfrm>
              <a:off x="6142544" y="6043817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BFF749BB-1705-4384-8471-0A4F0E9177C5}"/>
              </a:ext>
            </a:extLst>
          </p:cNvPr>
          <p:cNvSpPr/>
          <p:nvPr/>
        </p:nvSpPr>
        <p:spPr>
          <a:xfrm>
            <a:off x="514735" y="2420869"/>
            <a:ext cx="3472635" cy="233425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EBFA41-B232-4A1F-B3CA-E1D5F498111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80894" y="3595598"/>
            <a:ext cx="1429695" cy="327866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55367-D100-41A2-A110-72CFA2FD21D0}"/>
              </a:ext>
            </a:extLst>
          </p:cNvPr>
          <p:cNvCxnSpPr>
            <a:stCxn id="11" idx="0"/>
            <a:endCxn id="77" idx="3"/>
          </p:cNvCxnSpPr>
          <p:nvPr/>
        </p:nvCxnSpPr>
        <p:spPr>
          <a:xfrm flipV="1">
            <a:off x="5999300" y="2709454"/>
            <a:ext cx="1305259" cy="821719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E8962B-53F5-488B-8BC7-903B24FB915B}"/>
              </a:ext>
            </a:extLst>
          </p:cNvPr>
          <p:cNvCxnSpPr>
            <a:stCxn id="10" idx="0"/>
            <a:endCxn id="89" idx="2"/>
          </p:cNvCxnSpPr>
          <p:nvPr/>
        </p:nvCxnSpPr>
        <p:spPr>
          <a:xfrm flipV="1">
            <a:off x="7122210" y="3500900"/>
            <a:ext cx="1440179" cy="446807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329B95-D8FE-4C46-8307-AEE8EF29EE72}"/>
              </a:ext>
            </a:extLst>
          </p:cNvPr>
          <p:cNvCxnSpPr>
            <a:endCxn id="99" idx="2"/>
          </p:cNvCxnSpPr>
          <p:nvPr/>
        </p:nvCxnSpPr>
        <p:spPr>
          <a:xfrm>
            <a:off x="7732615" y="4319016"/>
            <a:ext cx="1258810" cy="43640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8DCB67-4E0B-41A1-A210-FEE08AC65EC8}"/>
              </a:ext>
            </a:extLst>
          </p:cNvPr>
          <p:cNvCxnSpPr>
            <a:stCxn id="13" idx="3"/>
            <a:endCxn id="106" idx="1"/>
          </p:cNvCxnSpPr>
          <p:nvPr/>
        </p:nvCxnSpPr>
        <p:spPr>
          <a:xfrm>
            <a:off x="7664615" y="4657764"/>
            <a:ext cx="1237924" cy="282312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45A7AF-1574-4B55-8474-B01184E9E2A4}"/>
              </a:ext>
            </a:extLst>
          </p:cNvPr>
          <p:cNvCxnSpPr>
            <a:stCxn id="14" idx="2"/>
            <a:endCxn id="113" idx="1"/>
          </p:cNvCxnSpPr>
          <p:nvPr/>
        </p:nvCxnSpPr>
        <p:spPr>
          <a:xfrm>
            <a:off x="7122210" y="5085427"/>
            <a:ext cx="733950" cy="706619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035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D40-5006-45E2-8F52-7C8E1695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secret goal :A graph of Shapes</a:t>
            </a:r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1BE7C3-FCFC-417E-B172-9F620022BE50}"/>
              </a:ext>
            </a:extLst>
          </p:cNvPr>
          <p:cNvSpPr/>
          <p:nvPr/>
        </p:nvSpPr>
        <p:spPr>
          <a:xfrm>
            <a:off x="1069956" y="2764325"/>
            <a:ext cx="2310938" cy="1662545"/>
          </a:xfrm>
          <a:prstGeom prst="roundRect">
            <a:avLst>
              <a:gd name="adj" fmla="val 40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E6FA1EC-C17C-4962-8D61-F36EF3FEEB71}"/>
              </a:ext>
            </a:extLst>
          </p:cNvPr>
          <p:cNvGrpSpPr/>
          <p:nvPr/>
        </p:nvGrpSpPr>
        <p:grpSpPr>
          <a:xfrm rot="16200000">
            <a:off x="9375658" y="817184"/>
            <a:ext cx="2494917" cy="1586346"/>
            <a:chOff x="8693788" y="490846"/>
            <a:chExt cx="2494917" cy="158634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08433B-92D4-42BD-9465-72A51FE9AE45}"/>
                </a:ext>
              </a:extLst>
            </p:cNvPr>
            <p:cNvSpPr/>
            <p:nvPr/>
          </p:nvSpPr>
          <p:spPr>
            <a:xfrm>
              <a:off x="8693788" y="913410"/>
              <a:ext cx="1255222" cy="1163782"/>
            </a:xfrm>
            <a:prstGeom prst="roundRect">
              <a:avLst>
                <a:gd name="adj" fmla="val 303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CBC46F4-D9BB-47C8-AE5A-144FA84A398D}"/>
                </a:ext>
              </a:extLst>
            </p:cNvPr>
            <p:cNvSpPr/>
            <p:nvPr/>
          </p:nvSpPr>
          <p:spPr>
            <a:xfrm>
              <a:off x="10047011" y="937653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94BE2DA-19E0-4F78-97B1-616C373E1324}"/>
                </a:ext>
              </a:extLst>
            </p:cNvPr>
            <p:cNvSpPr/>
            <p:nvPr/>
          </p:nvSpPr>
          <p:spPr>
            <a:xfrm>
              <a:off x="8951687" y="490846"/>
              <a:ext cx="460785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800D49A-C359-4561-956B-B6D30F1EA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0233" y="688296"/>
              <a:ext cx="0" cy="2251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7D0978-44D6-4F5B-9DA2-CCC021F6DDDE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9949010" y="1057496"/>
              <a:ext cx="98001" cy="1039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47B7B8-4655-4AAA-A17B-1FCE6B232F2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9949010" y="1352603"/>
              <a:ext cx="174567" cy="1426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13E24-24D0-4DC0-B962-47655E101196}"/>
                </a:ext>
              </a:extLst>
            </p:cNvPr>
            <p:cNvCxnSpPr>
              <a:cxnSpLocks/>
            </p:cNvCxnSpPr>
            <p:nvPr/>
          </p:nvCxnSpPr>
          <p:spPr>
            <a:xfrm>
              <a:off x="9968490" y="1622764"/>
              <a:ext cx="155087" cy="24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4754F05-C84B-41C5-8829-F4E138D156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9010" y="1790408"/>
              <a:ext cx="174567" cy="1651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9DCD684-7B0B-4DCC-B4D1-7FCA31240DE4}"/>
                </a:ext>
              </a:extLst>
            </p:cNvPr>
            <p:cNvSpPr/>
            <p:nvPr/>
          </p:nvSpPr>
          <p:spPr>
            <a:xfrm>
              <a:off x="9506932" y="490846"/>
              <a:ext cx="40245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38FB104-6D5F-403F-9DCB-7FADD03AD491}"/>
                </a:ext>
              </a:extLst>
            </p:cNvPr>
            <p:cNvSpPr/>
            <p:nvPr/>
          </p:nvSpPr>
          <p:spPr>
            <a:xfrm>
              <a:off x="10509772" y="937653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97C0D9F-F82C-4887-9E85-19468646F95C}"/>
                </a:ext>
              </a:extLst>
            </p:cNvPr>
            <p:cNvSpPr/>
            <p:nvPr/>
          </p:nvSpPr>
          <p:spPr>
            <a:xfrm>
              <a:off x="10918889" y="937653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C1A30DC-669D-4526-ACC9-BADE0BE03B11}"/>
                </a:ext>
              </a:extLst>
            </p:cNvPr>
            <p:cNvSpPr/>
            <p:nvPr/>
          </p:nvSpPr>
          <p:spPr>
            <a:xfrm>
              <a:off x="10047011" y="1232760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FD0A977-2767-4B38-9109-C36D8E22CDDC}"/>
                </a:ext>
              </a:extLst>
            </p:cNvPr>
            <p:cNvSpPr/>
            <p:nvPr/>
          </p:nvSpPr>
          <p:spPr>
            <a:xfrm>
              <a:off x="10509772" y="1232760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9BCDE21-188B-4B3A-A993-107B5CADFE52}"/>
                </a:ext>
              </a:extLst>
            </p:cNvPr>
            <p:cNvSpPr/>
            <p:nvPr/>
          </p:nvSpPr>
          <p:spPr>
            <a:xfrm>
              <a:off x="10918889" y="1232760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D46ADE6-0F9E-4CC7-812D-506E9D9C50C4}"/>
                </a:ext>
              </a:extLst>
            </p:cNvPr>
            <p:cNvSpPr/>
            <p:nvPr/>
          </p:nvSpPr>
          <p:spPr>
            <a:xfrm>
              <a:off x="10047011" y="1520407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60FEEAC0-EF7D-45CA-A723-37CCA9D3F1C6}"/>
                </a:ext>
              </a:extLst>
            </p:cNvPr>
            <p:cNvSpPr/>
            <p:nvPr/>
          </p:nvSpPr>
          <p:spPr>
            <a:xfrm>
              <a:off x="10509772" y="1520407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0EF17E7-6C6B-4F09-8C0A-B9891FA8A814}"/>
                </a:ext>
              </a:extLst>
            </p:cNvPr>
            <p:cNvSpPr/>
            <p:nvPr/>
          </p:nvSpPr>
          <p:spPr>
            <a:xfrm>
              <a:off x="10918889" y="1520407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948EB-926E-4949-9D18-004AD944E33C}"/>
                </a:ext>
              </a:extLst>
            </p:cNvPr>
            <p:cNvSpPr/>
            <p:nvPr/>
          </p:nvSpPr>
          <p:spPr>
            <a:xfrm>
              <a:off x="10047011" y="1833702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4C03B22-859D-4487-8DDF-9C6A17BD7BE2}"/>
                </a:ext>
              </a:extLst>
            </p:cNvPr>
            <p:cNvSpPr/>
            <p:nvPr/>
          </p:nvSpPr>
          <p:spPr>
            <a:xfrm>
              <a:off x="10509772" y="1833702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94A347C-010B-4280-AAD7-6D1152D58F05}"/>
                </a:ext>
              </a:extLst>
            </p:cNvPr>
            <p:cNvSpPr/>
            <p:nvPr/>
          </p:nvSpPr>
          <p:spPr>
            <a:xfrm>
              <a:off x="10918889" y="1833702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83759D2-5068-4F9C-9A26-147468833851}"/>
                </a:ext>
              </a:extLst>
            </p:cNvPr>
            <p:cNvCxnSpPr>
              <a:stCxn id="32" idx="3"/>
              <a:endCxn id="45" idx="1"/>
            </p:cNvCxnSpPr>
            <p:nvPr/>
          </p:nvCxnSpPr>
          <p:spPr>
            <a:xfrm>
              <a:off x="10433348" y="105749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6035B52-3830-463A-A879-18DBA653BF35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>
              <a:off x="10842465" y="105749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4B09F2-47B0-4300-94EE-FBF150572D19}"/>
                </a:ext>
              </a:extLst>
            </p:cNvPr>
            <p:cNvCxnSpPr>
              <a:stCxn id="47" idx="3"/>
              <a:endCxn id="48" idx="1"/>
            </p:cNvCxnSpPr>
            <p:nvPr/>
          </p:nvCxnSpPr>
          <p:spPr>
            <a:xfrm>
              <a:off x="10433348" y="1352603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C79C646-6D10-4FB7-AA9C-8AEE71ABFA84}"/>
                </a:ext>
              </a:extLst>
            </p:cNvPr>
            <p:cNvCxnSpPr>
              <a:stCxn id="48" idx="3"/>
              <a:endCxn id="49" idx="1"/>
            </p:cNvCxnSpPr>
            <p:nvPr/>
          </p:nvCxnSpPr>
          <p:spPr>
            <a:xfrm>
              <a:off x="10842465" y="1352603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017EE15-F878-4A2F-8FEE-17947629EC58}"/>
                </a:ext>
              </a:extLst>
            </p:cNvPr>
            <p:cNvCxnSpPr>
              <a:stCxn id="50" idx="3"/>
              <a:endCxn id="51" idx="1"/>
            </p:cNvCxnSpPr>
            <p:nvPr/>
          </p:nvCxnSpPr>
          <p:spPr>
            <a:xfrm>
              <a:off x="10433348" y="1640250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0031FD4-50DA-44FE-80EB-42C5D4E62792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>
              <a:off x="10842465" y="1640250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D86AFD-A5AC-45BE-88EC-5ECAA258AC5E}"/>
                </a:ext>
              </a:extLst>
            </p:cNvPr>
            <p:cNvCxnSpPr>
              <a:stCxn id="53" idx="3"/>
              <a:endCxn id="54" idx="1"/>
            </p:cNvCxnSpPr>
            <p:nvPr/>
          </p:nvCxnSpPr>
          <p:spPr>
            <a:xfrm>
              <a:off x="10433348" y="1953545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3B8D08-36B8-4535-980C-AD0D92598045}"/>
                </a:ext>
              </a:extLst>
            </p:cNvPr>
            <p:cNvCxnSpPr>
              <a:stCxn id="54" idx="3"/>
              <a:endCxn id="55" idx="1"/>
            </p:cNvCxnSpPr>
            <p:nvPr/>
          </p:nvCxnSpPr>
          <p:spPr>
            <a:xfrm>
              <a:off x="10842465" y="1953545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7746E7B-51C2-471E-BD53-DC01F88484E7}"/>
                </a:ext>
              </a:extLst>
            </p:cNvPr>
            <p:cNvCxnSpPr>
              <a:cxnSpLocks/>
              <a:stCxn id="42" idx="1"/>
              <a:endCxn id="33" idx="3"/>
            </p:cNvCxnSpPr>
            <p:nvPr/>
          </p:nvCxnSpPr>
          <p:spPr>
            <a:xfrm flipH="1">
              <a:off x="9412472" y="610689"/>
              <a:ext cx="944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2F801-C220-4321-A160-0650AB123F7A}"/>
              </a:ext>
            </a:extLst>
          </p:cNvPr>
          <p:cNvGrpSpPr/>
          <p:nvPr/>
        </p:nvGrpSpPr>
        <p:grpSpPr>
          <a:xfrm>
            <a:off x="4671923" y="3187929"/>
            <a:ext cx="3472635" cy="2378788"/>
            <a:chOff x="4708637" y="3543360"/>
            <a:chExt cx="3472635" cy="237878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0A11753-5C98-4F73-A4CA-0D22BEB9F2D4}"/>
                </a:ext>
              </a:extLst>
            </p:cNvPr>
            <p:cNvSpPr/>
            <p:nvPr/>
          </p:nvSpPr>
          <p:spPr>
            <a:xfrm>
              <a:off x="5186730" y="4278895"/>
              <a:ext cx="1255222" cy="1163782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7FF731-C017-421B-A864-308D10D656DE}"/>
                </a:ext>
              </a:extLst>
            </p:cNvPr>
            <p:cNvSpPr/>
            <p:nvPr/>
          </p:nvSpPr>
          <p:spPr>
            <a:xfrm>
              <a:off x="6616519" y="4303138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4FFFE42-7F65-4B45-B63E-8676BF69E732}"/>
                </a:ext>
              </a:extLst>
            </p:cNvPr>
            <p:cNvSpPr/>
            <p:nvPr/>
          </p:nvSpPr>
          <p:spPr>
            <a:xfrm>
              <a:off x="5455508" y="3886604"/>
              <a:ext cx="1161011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615174-A927-4C03-8FAF-6B027B7935D9}"/>
                </a:ext>
              </a:extLst>
            </p:cNvPr>
            <p:cNvSpPr/>
            <p:nvPr/>
          </p:nvSpPr>
          <p:spPr>
            <a:xfrm>
              <a:off x="6616519" y="4598245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F98961C-36A4-422F-A33B-915115E6A0CF}"/>
                </a:ext>
              </a:extLst>
            </p:cNvPr>
            <p:cNvSpPr/>
            <p:nvPr/>
          </p:nvSpPr>
          <p:spPr>
            <a:xfrm>
              <a:off x="6616519" y="4893352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96702F9-1F62-4A61-93B3-89D3E5A66B24}"/>
                </a:ext>
              </a:extLst>
            </p:cNvPr>
            <p:cNvSpPr/>
            <p:nvPr/>
          </p:nvSpPr>
          <p:spPr>
            <a:xfrm>
              <a:off x="6616519" y="5201173"/>
              <a:ext cx="108481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2040A6-ED70-4D9F-AD57-5F136A271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4054" y="4126290"/>
              <a:ext cx="0" cy="1768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5B6FCA-6D17-46D3-A612-F8450FD8A92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6441952" y="4422981"/>
              <a:ext cx="174567" cy="10391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0E94E8-52DA-45CA-8E7D-26A4C959B48D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6451487" y="4718088"/>
              <a:ext cx="165032" cy="1367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3FF63A-0F55-43B3-8C64-9A67BD22AC49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6441952" y="4973010"/>
              <a:ext cx="174567" cy="4018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565AC8-4B21-48F1-A5B8-A7576B016726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6441952" y="5155893"/>
              <a:ext cx="174567" cy="1651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EF5FEE5-FBB0-4D8F-BA56-F52404584B67}"/>
                </a:ext>
              </a:extLst>
            </p:cNvPr>
            <p:cNvSpPr/>
            <p:nvPr/>
          </p:nvSpPr>
          <p:spPr>
            <a:xfrm>
              <a:off x="4708637" y="3543360"/>
              <a:ext cx="3472635" cy="237878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4470E87-F487-42DF-B7A3-DEE958B38A46}"/>
              </a:ext>
            </a:extLst>
          </p:cNvPr>
          <p:cNvGrpSpPr/>
          <p:nvPr/>
        </p:nvGrpSpPr>
        <p:grpSpPr>
          <a:xfrm>
            <a:off x="7130780" y="2023381"/>
            <a:ext cx="1186636" cy="803785"/>
            <a:chOff x="5625106" y="2378812"/>
            <a:chExt cx="1186636" cy="803785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A2D91B97-8117-4B1A-878F-CAFA93B2FF76}"/>
                </a:ext>
              </a:extLst>
            </p:cNvPr>
            <p:cNvSpPr/>
            <p:nvPr/>
          </p:nvSpPr>
          <p:spPr>
            <a:xfrm>
              <a:off x="5729069" y="2656457"/>
              <a:ext cx="460785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602848C-FFEC-4A15-8422-64BC6A77280A}"/>
                </a:ext>
              </a:extLst>
            </p:cNvPr>
            <p:cNvCxnSpPr>
              <a:cxnSpLocks/>
              <a:stCxn id="75" idx="1"/>
              <a:endCxn id="73" idx="3"/>
            </p:cNvCxnSpPr>
            <p:nvPr/>
          </p:nvCxnSpPr>
          <p:spPr>
            <a:xfrm flipH="1">
              <a:off x="6189854" y="2776300"/>
              <a:ext cx="944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0D78BD27-2B7A-4957-BC30-4BD3ADC19587}"/>
                </a:ext>
              </a:extLst>
            </p:cNvPr>
            <p:cNvSpPr/>
            <p:nvPr/>
          </p:nvSpPr>
          <p:spPr>
            <a:xfrm>
              <a:off x="6284314" y="2656457"/>
              <a:ext cx="402450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2706987-4750-4958-827A-1668ACCA5B18}"/>
                </a:ext>
              </a:extLst>
            </p:cNvPr>
            <p:cNvSpPr/>
            <p:nvPr/>
          </p:nvSpPr>
          <p:spPr>
            <a:xfrm>
              <a:off x="5625106" y="2378812"/>
              <a:ext cx="1186636" cy="8037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D2442EA-0328-49DF-9A8D-E7464EA1B7C3}"/>
              </a:ext>
            </a:extLst>
          </p:cNvPr>
          <p:cNvGrpSpPr/>
          <p:nvPr/>
        </p:nvGrpSpPr>
        <p:grpSpPr>
          <a:xfrm>
            <a:off x="8562389" y="3146982"/>
            <a:ext cx="1419916" cy="707835"/>
            <a:chOff x="7056715" y="3502413"/>
            <a:chExt cx="1419916" cy="70783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9FF099A-E8C8-4BB6-B1E1-3D7DDFE137B2}"/>
                </a:ext>
              </a:extLst>
            </p:cNvPr>
            <p:cNvSpPr/>
            <p:nvPr/>
          </p:nvSpPr>
          <p:spPr>
            <a:xfrm>
              <a:off x="7188923" y="3736489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8293EB5-0D97-4B8E-BCBF-349F6EAE71A2}"/>
                </a:ext>
              </a:extLst>
            </p:cNvPr>
            <p:cNvSpPr/>
            <p:nvPr/>
          </p:nvSpPr>
          <p:spPr>
            <a:xfrm>
              <a:off x="7651684" y="3736489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8ABC633-E92A-4759-B34F-598792DB110E}"/>
                </a:ext>
              </a:extLst>
            </p:cNvPr>
            <p:cNvSpPr/>
            <p:nvPr/>
          </p:nvSpPr>
          <p:spPr>
            <a:xfrm>
              <a:off x="8060801" y="3736489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8A31A81-E54D-427A-96CE-6A3AE3B6E098}"/>
                </a:ext>
              </a:extLst>
            </p:cNvPr>
            <p:cNvCxnSpPr>
              <a:stCxn id="80" idx="3"/>
              <a:endCxn id="82" idx="1"/>
            </p:cNvCxnSpPr>
            <p:nvPr/>
          </p:nvCxnSpPr>
          <p:spPr>
            <a:xfrm>
              <a:off x="7575260" y="3856332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1B660D-CC81-4A6B-AD2A-D7430358A10B}"/>
                </a:ext>
              </a:extLst>
            </p:cNvPr>
            <p:cNvCxnSpPr>
              <a:stCxn id="82" idx="3"/>
              <a:endCxn id="83" idx="1"/>
            </p:cNvCxnSpPr>
            <p:nvPr/>
          </p:nvCxnSpPr>
          <p:spPr>
            <a:xfrm>
              <a:off x="7984377" y="3856332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421467C-0076-499B-87EE-E4E31CC6E225}"/>
                </a:ext>
              </a:extLst>
            </p:cNvPr>
            <p:cNvSpPr/>
            <p:nvPr/>
          </p:nvSpPr>
          <p:spPr>
            <a:xfrm>
              <a:off x="7056715" y="3502413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C06EF9D-87F6-4834-B372-E08913272815}"/>
              </a:ext>
            </a:extLst>
          </p:cNvPr>
          <p:cNvGrpSpPr/>
          <p:nvPr/>
        </p:nvGrpSpPr>
        <p:grpSpPr>
          <a:xfrm>
            <a:off x="8991425" y="4008738"/>
            <a:ext cx="1419916" cy="707835"/>
            <a:chOff x="7485751" y="4364169"/>
            <a:chExt cx="1419916" cy="707835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3DAC41B-B8A4-478D-969D-F5AB6EA63E7F}"/>
                </a:ext>
              </a:extLst>
            </p:cNvPr>
            <p:cNvSpPr/>
            <p:nvPr/>
          </p:nvSpPr>
          <p:spPr>
            <a:xfrm>
              <a:off x="7617959" y="4598245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2EEFA5EB-B5B0-4DF4-AC67-98B27CECD867}"/>
                </a:ext>
              </a:extLst>
            </p:cNvPr>
            <p:cNvSpPr/>
            <p:nvPr/>
          </p:nvSpPr>
          <p:spPr>
            <a:xfrm>
              <a:off x="8080720" y="4598245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6FDCA2D8-BB8D-4340-92EF-B0B9162F2FC5}"/>
                </a:ext>
              </a:extLst>
            </p:cNvPr>
            <p:cNvSpPr/>
            <p:nvPr/>
          </p:nvSpPr>
          <p:spPr>
            <a:xfrm>
              <a:off x="8489837" y="4598245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A9E36BF-7793-4498-BBC1-F1F5F6BFBA30}"/>
                </a:ext>
              </a:extLst>
            </p:cNvPr>
            <p:cNvCxnSpPr>
              <a:stCxn id="94" idx="3"/>
              <a:endCxn id="95" idx="1"/>
            </p:cNvCxnSpPr>
            <p:nvPr/>
          </p:nvCxnSpPr>
          <p:spPr>
            <a:xfrm>
              <a:off x="8004296" y="4718088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975D4A5-5D49-446B-BF97-E5EAF7A3A4E4}"/>
                </a:ext>
              </a:extLst>
            </p:cNvPr>
            <p:cNvCxnSpPr>
              <a:stCxn id="95" idx="3"/>
              <a:endCxn id="96" idx="1"/>
            </p:cNvCxnSpPr>
            <p:nvPr/>
          </p:nvCxnSpPr>
          <p:spPr>
            <a:xfrm>
              <a:off x="8413413" y="4718088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AA0CDE8-91B0-46CA-9B09-0CDA3FC901D8}"/>
                </a:ext>
              </a:extLst>
            </p:cNvPr>
            <p:cNvSpPr/>
            <p:nvPr/>
          </p:nvSpPr>
          <p:spPr>
            <a:xfrm>
              <a:off x="7485751" y="4364169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00E0FA-CADF-40DA-8342-E83D8B10F3F8}"/>
              </a:ext>
            </a:extLst>
          </p:cNvPr>
          <p:cNvGrpSpPr/>
          <p:nvPr/>
        </p:nvGrpSpPr>
        <p:grpSpPr>
          <a:xfrm>
            <a:off x="8694597" y="4836416"/>
            <a:ext cx="1419916" cy="707835"/>
            <a:chOff x="7188923" y="5191847"/>
            <a:chExt cx="1419916" cy="70783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DB888B8A-D0B9-4F83-8A73-00B03FFC8F74}"/>
                </a:ext>
              </a:extLst>
            </p:cNvPr>
            <p:cNvSpPr/>
            <p:nvPr/>
          </p:nvSpPr>
          <p:spPr>
            <a:xfrm>
              <a:off x="7321131" y="5425923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0C9148BD-9A2D-4FFF-B3E5-DBCD83E3E351}"/>
                </a:ext>
              </a:extLst>
            </p:cNvPr>
            <p:cNvSpPr/>
            <p:nvPr/>
          </p:nvSpPr>
          <p:spPr>
            <a:xfrm>
              <a:off x="7783892" y="5425923"/>
              <a:ext cx="332693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AF50F6E9-5ED6-46FB-B71F-1B4A92FC7B26}"/>
                </a:ext>
              </a:extLst>
            </p:cNvPr>
            <p:cNvSpPr/>
            <p:nvPr/>
          </p:nvSpPr>
          <p:spPr>
            <a:xfrm>
              <a:off x="8193009" y="5425923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529BE3A-5341-4F7D-BADE-92F6E1F3B04E}"/>
                </a:ext>
              </a:extLst>
            </p:cNvPr>
            <p:cNvCxnSpPr>
              <a:stCxn id="101" idx="3"/>
              <a:endCxn id="102" idx="1"/>
            </p:cNvCxnSpPr>
            <p:nvPr/>
          </p:nvCxnSpPr>
          <p:spPr>
            <a:xfrm>
              <a:off x="7707468" y="554576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ED4CACA-B216-4453-848B-E2B349C6E344}"/>
                </a:ext>
              </a:extLst>
            </p:cNvPr>
            <p:cNvCxnSpPr>
              <a:stCxn id="102" idx="3"/>
              <a:endCxn id="103" idx="1"/>
            </p:cNvCxnSpPr>
            <p:nvPr/>
          </p:nvCxnSpPr>
          <p:spPr>
            <a:xfrm>
              <a:off x="8116585" y="554576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34620D6-35D3-47F5-8FB7-CDCBF5661866}"/>
                </a:ext>
              </a:extLst>
            </p:cNvPr>
            <p:cNvSpPr/>
            <p:nvPr/>
          </p:nvSpPr>
          <p:spPr>
            <a:xfrm>
              <a:off x="7188923" y="5191847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E5BE82F-C012-46D0-98FD-6EDC70F812EB}"/>
              </a:ext>
            </a:extLst>
          </p:cNvPr>
          <p:cNvGrpSpPr/>
          <p:nvPr/>
        </p:nvGrpSpPr>
        <p:grpSpPr>
          <a:xfrm>
            <a:off x="7648218" y="5688386"/>
            <a:ext cx="1419916" cy="707835"/>
            <a:chOff x="6142544" y="6043817"/>
            <a:chExt cx="1419916" cy="707835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C760203-D79A-4006-B8FD-5E4CDBB43E91}"/>
                </a:ext>
              </a:extLst>
            </p:cNvPr>
            <p:cNvSpPr/>
            <p:nvPr/>
          </p:nvSpPr>
          <p:spPr>
            <a:xfrm>
              <a:off x="6274752" y="6277893"/>
              <a:ext cx="386337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BA1FB51-AA3E-48AC-9876-D3E8A5ACDC92}"/>
                </a:ext>
              </a:extLst>
            </p:cNvPr>
            <p:cNvSpPr/>
            <p:nvPr/>
          </p:nvSpPr>
          <p:spPr>
            <a:xfrm>
              <a:off x="6737513" y="6277893"/>
              <a:ext cx="332693" cy="239685"/>
            </a:xfrm>
            <a:prstGeom prst="roundRect">
              <a:avLst>
                <a:gd name="adj" fmla="val 1491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577B015F-1597-4732-A8CF-CC7D8D1F5675}"/>
                </a:ext>
              </a:extLst>
            </p:cNvPr>
            <p:cNvSpPr/>
            <p:nvPr/>
          </p:nvSpPr>
          <p:spPr>
            <a:xfrm>
              <a:off x="7146630" y="6277893"/>
              <a:ext cx="269816" cy="239685"/>
            </a:xfrm>
            <a:prstGeom prst="roundRect">
              <a:avLst>
                <a:gd name="adj" fmla="val 149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265126E-7201-4261-9C94-8E6328F5859A}"/>
                </a:ext>
              </a:extLst>
            </p:cNvPr>
            <p:cNvCxnSpPr>
              <a:stCxn id="108" idx="3"/>
              <a:endCxn id="109" idx="1"/>
            </p:cNvCxnSpPr>
            <p:nvPr/>
          </p:nvCxnSpPr>
          <p:spPr>
            <a:xfrm>
              <a:off x="6661089" y="639773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037FDEE-D0D4-499F-BC79-5DC18ABD815F}"/>
                </a:ext>
              </a:extLst>
            </p:cNvPr>
            <p:cNvCxnSpPr>
              <a:stCxn id="109" idx="3"/>
              <a:endCxn id="110" idx="1"/>
            </p:cNvCxnSpPr>
            <p:nvPr/>
          </p:nvCxnSpPr>
          <p:spPr>
            <a:xfrm>
              <a:off x="7070206" y="6397736"/>
              <a:ext cx="764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C211763-1A87-473B-8FCA-236207FC4FE0}"/>
                </a:ext>
              </a:extLst>
            </p:cNvPr>
            <p:cNvSpPr/>
            <p:nvPr/>
          </p:nvSpPr>
          <p:spPr>
            <a:xfrm>
              <a:off x="6142544" y="6043817"/>
              <a:ext cx="1419916" cy="7078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BFF749BB-1705-4384-8471-0A4F0E9177C5}"/>
              </a:ext>
            </a:extLst>
          </p:cNvPr>
          <p:cNvSpPr/>
          <p:nvPr/>
        </p:nvSpPr>
        <p:spPr>
          <a:xfrm>
            <a:off x="514735" y="2420869"/>
            <a:ext cx="3472635" cy="233425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EBFA41-B232-4A1F-B3CA-E1D5F498111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80894" y="3595598"/>
            <a:ext cx="1429695" cy="327866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55367-D100-41A2-A110-72CFA2FD21D0}"/>
              </a:ext>
            </a:extLst>
          </p:cNvPr>
          <p:cNvCxnSpPr>
            <a:stCxn id="11" idx="0"/>
            <a:endCxn id="77" idx="3"/>
          </p:cNvCxnSpPr>
          <p:nvPr/>
        </p:nvCxnSpPr>
        <p:spPr>
          <a:xfrm flipV="1">
            <a:off x="5999300" y="2709454"/>
            <a:ext cx="1305259" cy="821719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E8962B-53F5-488B-8BC7-903B24FB915B}"/>
              </a:ext>
            </a:extLst>
          </p:cNvPr>
          <p:cNvCxnSpPr>
            <a:stCxn id="10" idx="0"/>
            <a:endCxn id="89" idx="2"/>
          </p:cNvCxnSpPr>
          <p:nvPr/>
        </p:nvCxnSpPr>
        <p:spPr>
          <a:xfrm flipV="1">
            <a:off x="7122210" y="3500900"/>
            <a:ext cx="1440179" cy="446807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329B95-D8FE-4C46-8307-AEE8EF29EE72}"/>
              </a:ext>
            </a:extLst>
          </p:cNvPr>
          <p:cNvCxnSpPr>
            <a:endCxn id="99" idx="2"/>
          </p:cNvCxnSpPr>
          <p:nvPr/>
        </p:nvCxnSpPr>
        <p:spPr>
          <a:xfrm>
            <a:off x="7732615" y="4319016"/>
            <a:ext cx="1258810" cy="43640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8DCB67-4E0B-41A1-A210-FEE08AC65EC8}"/>
              </a:ext>
            </a:extLst>
          </p:cNvPr>
          <p:cNvCxnSpPr>
            <a:stCxn id="13" idx="3"/>
            <a:endCxn id="106" idx="1"/>
          </p:cNvCxnSpPr>
          <p:nvPr/>
        </p:nvCxnSpPr>
        <p:spPr>
          <a:xfrm>
            <a:off x="7664615" y="4657764"/>
            <a:ext cx="1237924" cy="282312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45A7AF-1574-4B55-8474-B01184E9E2A4}"/>
              </a:ext>
            </a:extLst>
          </p:cNvPr>
          <p:cNvCxnSpPr>
            <a:stCxn id="14" idx="2"/>
            <a:endCxn id="113" idx="1"/>
          </p:cNvCxnSpPr>
          <p:nvPr/>
        </p:nvCxnSpPr>
        <p:spPr>
          <a:xfrm>
            <a:off x="7122210" y="5085427"/>
            <a:ext cx="733950" cy="706619"/>
          </a:xfrm>
          <a:prstGeom prst="line">
            <a:avLst/>
          </a:prstGeom>
          <a:ln w="25400"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9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4E8E-79DA-4151-8368-D8AF50D3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264" y="327018"/>
            <a:ext cx="5937755" cy="3101983"/>
          </a:xfrm>
        </p:spPr>
        <p:txBody>
          <a:bodyPr/>
          <a:lstStyle/>
          <a:p>
            <a:r>
              <a:rPr lang="en-CA" dirty="0"/>
              <a:t>How best to represent a shape ?</a:t>
            </a:r>
          </a:p>
          <a:p>
            <a:pPr lvl="1"/>
            <a:r>
              <a:rPr lang="en-CA" dirty="0"/>
              <a:t>Mathematical accuracy</a:t>
            </a:r>
          </a:p>
          <a:p>
            <a:pPr lvl="1"/>
            <a:r>
              <a:rPr lang="en-CA" dirty="0"/>
              <a:t>Fast computation</a:t>
            </a:r>
          </a:p>
          <a:p>
            <a:r>
              <a:rPr lang="en-CA" dirty="0"/>
              <a:t>How to represent any shape 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ube">
                <a:extLst>
                  <a:ext uri="{FF2B5EF4-FFF2-40B4-BE49-F238E27FC236}">
                    <a16:creationId xmlns:a16="http://schemas.microsoft.com/office/drawing/2014/main" id="{702FE70C-17A3-4A80-BDBA-9609353247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2442" y="327017"/>
              <a:ext cx="2518676" cy="25085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18676" cy="250856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3546342" ay="261258" az="-4338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706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ube">
                <a:extLst>
                  <a:ext uri="{FF2B5EF4-FFF2-40B4-BE49-F238E27FC236}">
                    <a16:creationId xmlns:a16="http://schemas.microsoft.com/office/drawing/2014/main" id="{702FE70C-17A3-4A80-BDBA-9609353247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2442" y="327017"/>
                <a:ext cx="2518676" cy="2508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phere">
                <a:extLst>
                  <a:ext uri="{FF2B5EF4-FFF2-40B4-BE49-F238E27FC236}">
                    <a16:creationId xmlns:a16="http://schemas.microsoft.com/office/drawing/2014/main" id="{5DE6C1A3-A086-435E-A6E5-A3779475C9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01015" y="4391973"/>
              <a:ext cx="2293733" cy="231276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93733" cy="231276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phere">
                <a:extLst>
                  <a:ext uri="{FF2B5EF4-FFF2-40B4-BE49-F238E27FC236}">
                    <a16:creationId xmlns:a16="http://schemas.microsoft.com/office/drawing/2014/main" id="{5DE6C1A3-A086-435E-A6E5-A3779475C9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1015" y="4391973"/>
                <a:ext cx="2293733" cy="2312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ylinder">
                <a:extLst>
                  <a:ext uri="{FF2B5EF4-FFF2-40B4-BE49-F238E27FC236}">
                    <a16:creationId xmlns:a16="http://schemas.microsoft.com/office/drawing/2014/main" id="{D7CA359B-9FCC-47A2-91DD-6A184FB5B9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62430" y="3256876"/>
              <a:ext cx="1977432" cy="307132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977432" cy="3071329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251258" ay="537788" az="40933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5930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ylinder">
                <a:extLst>
                  <a:ext uri="{FF2B5EF4-FFF2-40B4-BE49-F238E27FC236}">
                    <a16:creationId xmlns:a16="http://schemas.microsoft.com/office/drawing/2014/main" id="{D7CA359B-9FCC-47A2-91DD-6A184FB5B9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2430" y="3256876"/>
                <a:ext cx="1977432" cy="3071329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FFBBB2-BD23-4C8C-B0A4-E32555EDCAFE}"/>
              </a:ext>
            </a:extLst>
          </p:cNvPr>
          <p:cNvCxnSpPr/>
          <p:nvPr/>
        </p:nvCxnSpPr>
        <p:spPr>
          <a:xfrm flipV="1">
            <a:off x="3720456" y="2922663"/>
            <a:ext cx="948583" cy="1563881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9DA280-9079-4C48-9A2A-F3BD30A8646A}"/>
              </a:ext>
            </a:extLst>
          </p:cNvPr>
          <p:cNvCxnSpPr>
            <a:cxnSpLocks/>
          </p:cNvCxnSpPr>
          <p:nvPr/>
        </p:nvCxnSpPr>
        <p:spPr>
          <a:xfrm>
            <a:off x="4731781" y="5383852"/>
            <a:ext cx="2110811" cy="1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CDD900-922F-4F78-A57C-4D7F7B850C07}"/>
              </a:ext>
            </a:extLst>
          </p:cNvPr>
          <p:cNvCxnSpPr>
            <a:cxnSpLocks/>
          </p:cNvCxnSpPr>
          <p:nvPr/>
        </p:nvCxnSpPr>
        <p:spPr>
          <a:xfrm>
            <a:off x="5787185" y="2922661"/>
            <a:ext cx="1342856" cy="1284532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CC0265-587E-47A1-8719-40A64FA3BDF8}"/>
              </a:ext>
            </a:extLst>
          </p:cNvPr>
          <p:cNvSpPr txBox="1"/>
          <p:nvPr/>
        </p:nvSpPr>
        <p:spPr>
          <a:xfrm>
            <a:off x="3976642" y="6178616"/>
            <a:ext cx="6314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Parametrization of course !</a:t>
            </a:r>
          </a:p>
        </p:txBody>
      </p:sp>
    </p:spTree>
    <p:extLst>
      <p:ext uri="{BB962C8B-B14F-4D97-AF65-F5344CB8AC3E}">
        <p14:creationId xmlns:p14="http://schemas.microsoft.com/office/powerpoint/2010/main" val="25444729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564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EC71ABA-59E1-4D2E-AFB2-5AA840A08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120117" y="1213540"/>
            <a:ext cx="2536801" cy="564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695CF2D-8F88-46F5-A985-04BC4F2A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59664" y="897503"/>
            <a:ext cx="3927273" cy="595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Prism And Basal Pinacoid Blue">
                <a:extLst>
                  <a:ext uri="{FF2B5EF4-FFF2-40B4-BE49-F238E27FC236}">
                    <a16:creationId xmlns:a16="http://schemas.microsoft.com/office/drawing/2014/main" id="{86A6E3D0-6B0E-43E8-825D-1D3DBBEED92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1473962"/>
                  </p:ext>
                </p:extLst>
              </p:nvPr>
            </p:nvGraphicFramePr>
            <p:xfrm>
              <a:off x="4558589" y="897503"/>
              <a:ext cx="1490950" cy="18395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490950" cy="1839522"/>
                    </a:xfrm>
                    <a:prstGeom prst="rect">
                      <a:avLst/>
                    </a:prstGeom>
                  </am3d:spPr>
                  <am3d:camera>
                    <am3d:pos x="0" y="0" z="81469150"/>
                    <am3d:up dx="0" dy="36000000" dz="0"/>
                    <am3d:lookAt x="0" y="0" z="0"/>
                    <am3d:perspective fov="4216412"/>
                  </am3d:camera>
                  <am3d:trans>
                    <am3d:meterPerModelUnit n="139970" d="1000000"/>
                    <am3d:preTrans dx="-76" dy="-17999982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628963" ay="-1722105" az="-810477"/>
                    <am3d:postTrans dx="0" dy="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Prism And Basal Pinacoid Blue">
                <a:extLst>
                  <a:ext uri="{FF2B5EF4-FFF2-40B4-BE49-F238E27FC236}">
                    <a16:creationId xmlns:a16="http://schemas.microsoft.com/office/drawing/2014/main" id="{86A6E3D0-6B0E-43E8-825D-1D3DBBEED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8589" y="897503"/>
                <a:ext cx="1490950" cy="18395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065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564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BB35383-EC0D-4782-A12D-963BC3FA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018238" y="2544416"/>
            <a:ext cx="2826758" cy="421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4238AF3-F2E8-4834-9CDE-B385B1C7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7004" y="739470"/>
            <a:ext cx="2954393" cy="602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E5B95A4-5591-4EC7-A8D4-2D57BCDC3DB2}"/>
              </a:ext>
            </a:extLst>
          </p:cNvPr>
          <p:cNvSpPr/>
          <p:nvPr/>
        </p:nvSpPr>
        <p:spPr>
          <a:xfrm>
            <a:off x="5081411" y="739470"/>
            <a:ext cx="2758575" cy="1351723"/>
          </a:xfrm>
          <a:prstGeom prst="wedgeRectCallout">
            <a:avLst>
              <a:gd name="adj1" fmla="val -68492"/>
              <a:gd name="adj2" fmla="val 12236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3D Model 13" descr="Prism And Basal Pinacoid Blue">
                <a:extLst>
                  <a:ext uri="{FF2B5EF4-FFF2-40B4-BE49-F238E27FC236}">
                    <a16:creationId xmlns:a16="http://schemas.microsoft.com/office/drawing/2014/main" id="{472053B7-A649-444A-AC04-604ACCECD3E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99815990"/>
                  </p:ext>
                </p:extLst>
              </p:nvPr>
            </p:nvGraphicFramePr>
            <p:xfrm>
              <a:off x="5503917" y="495570"/>
              <a:ext cx="1490950" cy="18395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490950" cy="1839522"/>
                    </a:xfrm>
                    <a:prstGeom prst="rect">
                      <a:avLst/>
                    </a:prstGeom>
                  </am3d:spPr>
                  <am3d:camera>
                    <am3d:pos x="0" y="0" z="81469150"/>
                    <am3d:up dx="0" dy="36000000" dz="0"/>
                    <am3d:lookAt x="0" y="0" z="0"/>
                    <am3d:perspective fov="4216412"/>
                  </am3d:camera>
                  <am3d:trans>
                    <am3d:meterPerModelUnit n="139970" d="1000000"/>
                    <am3d:preTrans dx="-76" dy="-17999982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375688" ay="1564926" az="651325"/>
                    <am3d:postTrans dx="0" dy="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3D Model 13" descr="Prism And Basal Pinacoid Blue">
                <a:extLst>
                  <a:ext uri="{FF2B5EF4-FFF2-40B4-BE49-F238E27FC236}">
                    <a16:creationId xmlns:a16="http://schemas.microsoft.com/office/drawing/2014/main" id="{472053B7-A649-444A-AC04-604ACCECD3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3917" y="495570"/>
                <a:ext cx="1490950" cy="18395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5D458F-15E1-454A-91D0-A39F242B6FAE}"/>
              </a:ext>
            </a:extLst>
          </p:cNvPr>
          <p:cNvSpPr/>
          <p:nvPr/>
        </p:nvSpPr>
        <p:spPr>
          <a:xfrm rot="650747">
            <a:off x="7469489" y="2404654"/>
            <a:ext cx="2018940" cy="1087537"/>
          </a:xfrm>
          <a:prstGeom prst="roundRect">
            <a:avLst>
              <a:gd name="adj" fmla="val 408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5086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CD4C-0905-44FC-953B-2B8EE34C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Blind vision</a:t>
            </a:r>
          </a:p>
        </p:txBody>
      </p:sp>
      <p:pic>
        <p:nvPicPr>
          <p:cNvPr id="1026" name="Picture 2" descr="How LidarNet Gives Rich Perspective for Self-Driving Cars | NVIDIA ...">
            <a:extLst>
              <a:ext uri="{FF2B5EF4-FFF2-40B4-BE49-F238E27FC236}">
                <a16:creationId xmlns:a16="http://schemas.microsoft.com/office/drawing/2014/main" id="{6038C165-FA95-4E6E-8A5B-3AE05196A2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146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4D81A6-2E15-4BB1-A77C-9F249146BA58}"/>
              </a:ext>
            </a:extLst>
          </p:cNvPr>
          <p:cNvSpPr/>
          <p:nvPr/>
        </p:nvSpPr>
        <p:spPr>
          <a:xfrm rot="5400000">
            <a:off x="2311922" y="2241222"/>
            <a:ext cx="2205873" cy="2681927"/>
          </a:xfrm>
          <a:prstGeom prst="rect">
            <a:avLst/>
          </a:prstGeom>
          <a:solidFill>
            <a:srgbClr val="0056A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E91C8-11AD-475E-9F5C-FCC8B82A4751}"/>
              </a:ext>
            </a:extLst>
          </p:cNvPr>
          <p:cNvSpPr txBox="1"/>
          <p:nvPr/>
        </p:nvSpPr>
        <p:spPr>
          <a:xfrm>
            <a:off x="7435390" y="14435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BD6F-25BF-4C5A-933F-9C00F2D8059A}"/>
              </a:ext>
            </a:extLst>
          </p:cNvPr>
          <p:cNvSpPr txBox="1"/>
          <p:nvPr/>
        </p:nvSpPr>
        <p:spPr>
          <a:xfrm>
            <a:off x="3278171" y="148973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</a:t>
            </a: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2ECB13-5E08-4A68-9691-B14E313B7B12}"/>
              </a:ext>
            </a:extLst>
          </p:cNvPr>
          <p:cNvSpPr/>
          <p:nvPr/>
        </p:nvSpPr>
        <p:spPr>
          <a:xfrm>
            <a:off x="2114470" y="3530338"/>
            <a:ext cx="171532" cy="33465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F3EC82-9A2F-4910-AA65-979B73D2CC4F}"/>
              </a:ext>
            </a:extLst>
          </p:cNvPr>
          <p:cNvSpPr/>
          <p:nvPr/>
        </p:nvSpPr>
        <p:spPr>
          <a:xfrm>
            <a:off x="2114470" y="3909242"/>
            <a:ext cx="675863" cy="7135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51DC3-4E0A-4175-9A02-677F957D2CA3}"/>
              </a:ext>
            </a:extLst>
          </p:cNvPr>
          <p:cNvSpPr/>
          <p:nvPr/>
        </p:nvSpPr>
        <p:spPr>
          <a:xfrm>
            <a:off x="6675871" y="2608343"/>
            <a:ext cx="2439849" cy="820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C83E1A-D8C6-4EA9-A898-2C2D4D0BB4B4}"/>
              </a:ext>
            </a:extLst>
          </p:cNvPr>
          <p:cNvSpPr/>
          <p:nvPr/>
        </p:nvSpPr>
        <p:spPr>
          <a:xfrm>
            <a:off x="6624808" y="2564140"/>
            <a:ext cx="2535565" cy="2058660"/>
          </a:xfrm>
          <a:custGeom>
            <a:avLst/>
            <a:gdLst>
              <a:gd name="connsiteX0" fmla="*/ 0 w 2568222"/>
              <a:gd name="connsiteY0" fmla="*/ 33866 h 2088444"/>
              <a:gd name="connsiteX1" fmla="*/ 2568222 w 2568222"/>
              <a:gd name="connsiteY1" fmla="*/ 33866 h 2088444"/>
              <a:gd name="connsiteX2" fmla="*/ 2568222 w 2568222"/>
              <a:gd name="connsiteY2" fmla="*/ 1326444 h 2088444"/>
              <a:gd name="connsiteX3" fmla="*/ 2190044 w 2568222"/>
              <a:gd name="connsiteY3" fmla="*/ 1326444 h 2088444"/>
              <a:gd name="connsiteX4" fmla="*/ 2190044 w 2568222"/>
              <a:gd name="connsiteY4" fmla="*/ 2088444 h 2088444"/>
              <a:gd name="connsiteX5" fmla="*/ 739422 w 2568222"/>
              <a:gd name="connsiteY5" fmla="*/ 2088444 h 2088444"/>
              <a:gd name="connsiteX6" fmla="*/ 739422 w 2568222"/>
              <a:gd name="connsiteY6" fmla="*/ 1337733 h 2088444"/>
              <a:gd name="connsiteX7" fmla="*/ 220133 w 2568222"/>
              <a:gd name="connsiteY7" fmla="*/ 1337733 h 2088444"/>
              <a:gd name="connsiteX8" fmla="*/ 220133 w 2568222"/>
              <a:gd name="connsiteY8" fmla="*/ 965200 h 2088444"/>
              <a:gd name="connsiteX9" fmla="*/ 33866 w 2568222"/>
              <a:gd name="connsiteY9" fmla="*/ 965200 h 2088444"/>
              <a:gd name="connsiteX10" fmla="*/ 33866 w 2568222"/>
              <a:gd name="connsiteY10" fmla="*/ 0 h 2088444"/>
              <a:gd name="connsiteX0" fmla="*/ 0 w 2568222"/>
              <a:gd name="connsiteY0" fmla="*/ 187627 h 2242205"/>
              <a:gd name="connsiteX1" fmla="*/ 2568222 w 2568222"/>
              <a:gd name="connsiteY1" fmla="*/ 187627 h 2242205"/>
              <a:gd name="connsiteX2" fmla="*/ 2568222 w 2568222"/>
              <a:gd name="connsiteY2" fmla="*/ 1480205 h 2242205"/>
              <a:gd name="connsiteX3" fmla="*/ 2190044 w 2568222"/>
              <a:gd name="connsiteY3" fmla="*/ 1480205 h 2242205"/>
              <a:gd name="connsiteX4" fmla="*/ 2190044 w 2568222"/>
              <a:gd name="connsiteY4" fmla="*/ 2242205 h 2242205"/>
              <a:gd name="connsiteX5" fmla="*/ 739422 w 2568222"/>
              <a:gd name="connsiteY5" fmla="*/ 2242205 h 2242205"/>
              <a:gd name="connsiteX6" fmla="*/ 739422 w 2568222"/>
              <a:gd name="connsiteY6" fmla="*/ 1491494 h 2242205"/>
              <a:gd name="connsiteX7" fmla="*/ 220133 w 2568222"/>
              <a:gd name="connsiteY7" fmla="*/ 1491494 h 2242205"/>
              <a:gd name="connsiteX8" fmla="*/ 220133 w 2568222"/>
              <a:gd name="connsiteY8" fmla="*/ 1118961 h 2242205"/>
              <a:gd name="connsiteX9" fmla="*/ 33866 w 2568222"/>
              <a:gd name="connsiteY9" fmla="*/ 1118961 h 2242205"/>
              <a:gd name="connsiteX10" fmla="*/ 33866 w 2568222"/>
              <a:gd name="connsiteY10" fmla="*/ 0 h 2242205"/>
              <a:gd name="connsiteX0" fmla="*/ 0 w 2568222"/>
              <a:gd name="connsiteY0" fmla="*/ 0 h 2054578"/>
              <a:gd name="connsiteX1" fmla="*/ 2568222 w 2568222"/>
              <a:gd name="connsiteY1" fmla="*/ 0 h 2054578"/>
              <a:gd name="connsiteX2" fmla="*/ 2568222 w 2568222"/>
              <a:gd name="connsiteY2" fmla="*/ 1292578 h 2054578"/>
              <a:gd name="connsiteX3" fmla="*/ 2190044 w 2568222"/>
              <a:gd name="connsiteY3" fmla="*/ 1292578 h 2054578"/>
              <a:gd name="connsiteX4" fmla="*/ 2190044 w 2568222"/>
              <a:gd name="connsiteY4" fmla="*/ 2054578 h 2054578"/>
              <a:gd name="connsiteX5" fmla="*/ 739422 w 2568222"/>
              <a:gd name="connsiteY5" fmla="*/ 2054578 h 2054578"/>
              <a:gd name="connsiteX6" fmla="*/ 739422 w 2568222"/>
              <a:gd name="connsiteY6" fmla="*/ 1303867 h 2054578"/>
              <a:gd name="connsiteX7" fmla="*/ 220133 w 2568222"/>
              <a:gd name="connsiteY7" fmla="*/ 1303867 h 2054578"/>
              <a:gd name="connsiteX8" fmla="*/ 220133 w 2568222"/>
              <a:gd name="connsiteY8" fmla="*/ 931334 h 2054578"/>
              <a:gd name="connsiteX9" fmla="*/ 33866 w 2568222"/>
              <a:gd name="connsiteY9" fmla="*/ 931334 h 2054578"/>
              <a:gd name="connsiteX10" fmla="*/ 33866 w 2568222"/>
              <a:gd name="connsiteY10" fmla="*/ 65466 h 2054578"/>
              <a:gd name="connsiteX0" fmla="*/ 0 w 2535565"/>
              <a:gd name="connsiteY0" fmla="*/ 0 h 2058660"/>
              <a:gd name="connsiteX1" fmla="*/ 2535565 w 2535565"/>
              <a:gd name="connsiteY1" fmla="*/ 4082 h 2058660"/>
              <a:gd name="connsiteX2" fmla="*/ 2535565 w 2535565"/>
              <a:gd name="connsiteY2" fmla="*/ 1296660 h 2058660"/>
              <a:gd name="connsiteX3" fmla="*/ 2157387 w 2535565"/>
              <a:gd name="connsiteY3" fmla="*/ 1296660 h 2058660"/>
              <a:gd name="connsiteX4" fmla="*/ 2157387 w 2535565"/>
              <a:gd name="connsiteY4" fmla="*/ 2058660 h 2058660"/>
              <a:gd name="connsiteX5" fmla="*/ 706765 w 2535565"/>
              <a:gd name="connsiteY5" fmla="*/ 2058660 h 2058660"/>
              <a:gd name="connsiteX6" fmla="*/ 706765 w 2535565"/>
              <a:gd name="connsiteY6" fmla="*/ 1307949 h 2058660"/>
              <a:gd name="connsiteX7" fmla="*/ 187476 w 2535565"/>
              <a:gd name="connsiteY7" fmla="*/ 1307949 h 2058660"/>
              <a:gd name="connsiteX8" fmla="*/ 187476 w 2535565"/>
              <a:gd name="connsiteY8" fmla="*/ 935416 h 2058660"/>
              <a:gd name="connsiteX9" fmla="*/ 1209 w 2535565"/>
              <a:gd name="connsiteY9" fmla="*/ 935416 h 2058660"/>
              <a:gd name="connsiteX10" fmla="*/ 1209 w 2535565"/>
              <a:gd name="connsiteY10" fmla="*/ 69548 h 205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5565" h="2058660">
                <a:moveTo>
                  <a:pt x="0" y="0"/>
                </a:moveTo>
                <a:lnTo>
                  <a:pt x="2535565" y="4082"/>
                </a:lnTo>
                <a:lnTo>
                  <a:pt x="2535565" y="1296660"/>
                </a:lnTo>
                <a:lnTo>
                  <a:pt x="2157387" y="1296660"/>
                </a:lnTo>
                <a:lnTo>
                  <a:pt x="2157387" y="2058660"/>
                </a:lnTo>
                <a:lnTo>
                  <a:pt x="706765" y="2058660"/>
                </a:lnTo>
                <a:lnTo>
                  <a:pt x="706765" y="1307949"/>
                </a:lnTo>
                <a:lnTo>
                  <a:pt x="187476" y="1307949"/>
                </a:lnTo>
                <a:lnTo>
                  <a:pt x="187476" y="935416"/>
                </a:lnTo>
                <a:lnTo>
                  <a:pt x="1209" y="935416"/>
                </a:lnTo>
                <a:lnTo>
                  <a:pt x="1209" y="69548"/>
                </a:lnTo>
              </a:path>
            </a:pathLst>
          </a:custGeom>
          <a:ln w="38100" cap="rnd" cmpd="sng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7949F7-53EA-401E-AEE7-B9032B3F1B75}"/>
              </a:ext>
            </a:extLst>
          </p:cNvPr>
          <p:cNvSpPr/>
          <p:nvPr/>
        </p:nvSpPr>
        <p:spPr>
          <a:xfrm>
            <a:off x="7376474" y="3864990"/>
            <a:ext cx="1357460" cy="7117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69E957-A399-46B0-B313-00701CDA5019}"/>
              </a:ext>
            </a:extLst>
          </p:cNvPr>
          <p:cNvSpPr/>
          <p:nvPr/>
        </p:nvSpPr>
        <p:spPr>
          <a:xfrm>
            <a:off x="6848573" y="3447308"/>
            <a:ext cx="2267147" cy="371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61627C-2CF0-44C6-8C18-DC22A48A2DA1}"/>
              </a:ext>
            </a:extLst>
          </p:cNvPr>
          <p:cNvSpPr/>
          <p:nvPr/>
        </p:nvSpPr>
        <p:spPr>
          <a:xfrm>
            <a:off x="4347451" y="3909242"/>
            <a:ext cx="361238" cy="7135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5839D5-5C26-4F19-B7C4-AE332282D0C6}"/>
              </a:ext>
            </a:extLst>
          </p:cNvPr>
          <p:cNvSpPr/>
          <p:nvPr/>
        </p:nvSpPr>
        <p:spPr>
          <a:xfrm>
            <a:off x="2138035" y="2564140"/>
            <a:ext cx="2535565" cy="2058660"/>
          </a:xfrm>
          <a:custGeom>
            <a:avLst/>
            <a:gdLst>
              <a:gd name="connsiteX0" fmla="*/ 0 w 2568222"/>
              <a:gd name="connsiteY0" fmla="*/ 33866 h 2088444"/>
              <a:gd name="connsiteX1" fmla="*/ 2568222 w 2568222"/>
              <a:gd name="connsiteY1" fmla="*/ 33866 h 2088444"/>
              <a:gd name="connsiteX2" fmla="*/ 2568222 w 2568222"/>
              <a:gd name="connsiteY2" fmla="*/ 1326444 h 2088444"/>
              <a:gd name="connsiteX3" fmla="*/ 2190044 w 2568222"/>
              <a:gd name="connsiteY3" fmla="*/ 1326444 h 2088444"/>
              <a:gd name="connsiteX4" fmla="*/ 2190044 w 2568222"/>
              <a:gd name="connsiteY4" fmla="*/ 2088444 h 2088444"/>
              <a:gd name="connsiteX5" fmla="*/ 739422 w 2568222"/>
              <a:gd name="connsiteY5" fmla="*/ 2088444 h 2088444"/>
              <a:gd name="connsiteX6" fmla="*/ 739422 w 2568222"/>
              <a:gd name="connsiteY6" fmla="*/ 1337733 h 2088444"/>
              <a:gd name="connsiteX7" fmla="*/ 220133 w 2568222"/>
              <a:gd name="connsiteY7" fmla="*/ 1337733 h 2088444"/>
              <a:gd name="connsiteX8" fmla="*/ 220133 w 2568222"/>
              <a:gd name="connsiteY8" fmla="*/ 965200 h 2088444"/>
              <a:gd name="connsiteX9" fmla="*/ 33866 w 2568222"/>
              <a:gd name="connsiteY9" fmla="*/ 965200 h 2088444"/>
              <a:gd name="connsiteX10" fmla="*/ 33866 w 2568222"/>
              <a:gd name="connsiteY10" fmla="*/ 0 h 2088444"/>
              <a:gd name="connsiteX0" fmla="*/ 0 w 2568222"/>
              <a:gd name="connsiteY0" fmla="*/ 187627 h 2242205"/>
              <a:gd name="connsiteX1" fmla="*/ 2568222 w 2568222"/>
              <a:gd name="connsiteY1" fmla="*/ 187627 h 2242205"/>
              <a:gd name="connsiteX2" fmla="*/ 2568222 w 2568222"/>
              <a:gd name="connsiteY2" fmla="*/ 1480205 h 2242205"/>
              <a:gd name="connsiteX3" fmla="*/ 2190044 w 2568222"/>
              <a:gd name="connsiteY3" fmla="*/ 1480205 h 2242205"/>
              <a:gd name="connsiteX4" fmla="*/ 2190044 w 2568222"/>
              <a:gd name="connsiteY4" fmla="*/ 2242205 h 2242205"/>
              <a:gd name="connsiteX5" fmla="*/ 739422 w 2568222"/>
              <a:gd name="connsiteY5" fmla="*/ 2242205 h 2242205"/>
              <a:gd name="connsiteX6" fmla="*/ 739422 w 2568222"/>
              <a:gd name="connsiteY6" fmla="*/ 1491494 h 2242205"/>
              <a:gd name="connsiteX7" fmla="*/ 220133 w 2568222"/>
              <a:gd name="connsiteY7" fmla="*/ 1491494 h 2242205"/>
              <a:gd name="connsiteX8" fmla="*/ 220133 w 2568222"/>
              <a:gd name="connsiteY8" fmla="*/ 1118961 h 2242205"/>
              <a:gd name="connsiteX9" fmla="*/ 33866 w 2568222"/>
              <a:gd name="connsiteY9" fmla="*/ 1118961 h 2242205"/>
              <a:gd name="connsiteX10" fmla="*/ 33866 w 2568222"/>
              <a:gd name="connsiteY10" fmla="*/ 0 h 2242205"/>
              <a:gd name="connsiteX0" fmla="*/ 0 w 2568222"/>
              <a:gd name="connsiteY0" fmla="*/ 0 h 2054578"/>
              <a:gd name="connsiteX1" fmla="*/ 2568222 w 2568222"/>
              <a:gd name="connsiteY1" fmla="*/ 0 h 2054578"/>
              <a:gd name="connsiteX2" fmla="*/ 2568222 w 2568222"/>
              <a:gd name="connsiteY2" fmla="*/ 1292578 h 2054578"/>
              <a:gd name="connsiteX3" fmla="*/ 2190044 w 2568222"/>
              <a:gd name="connsiteY3" fmla="*/ 1292578 h 2054578"/>
              <a:gd name="connsiteX4" fmla="*/ 2190044 w 2568222"/>
              <a:gd name="connsiteY4" fmla="*/ 2054578 h 2054578"/>
              <a:gd name="connsiteX5" fmla="*/ 739422 w 2568222"/>
              <a:gd name="connsiteY5" fmla="*/ 2054578 h 2054578"/>
              <a:gd name="connsiteX6" fmla="*/ 739422 w 2568222"/>
              <a:gd name="connsiteY6" fmla="*/ 1303867 h 2054578"/>
              <a:gd name="connsiteX7" fmla="*/ 220133 w 2568222"/>
              <a:gd name="connsiteY7" fmla="*/ 1303867 h 2054578"/>
              <a:gd name="connsiteX8" fmla="*/ 220133 w 2568222"/>
              <a:gd name="connsiteY8" fmla="*/ 931334 h 2054578"/>
              <a:gd name="connsiteX9" fmla="*/ 33866 w 2568222"/>
              <a:gd name="connsiteY9" fmla="*/ 931334 h 2054578"/>
              <a:gd name="connsiteX10" fmla="*/ 33866 w 2568222"/>
              <a:gd name="connsiteY10" fmla="*/ 65466 h 2054578"/>
              <a:gd name="connsiteX0" fmla="*/ 0 w 2535565"/>
              <a:gd name="connsiteY0" fmla="*/ 0 h 2058660"/>
              <a:gd name="connsiteX1" fmla="*/ 2535565 w 2535565"/>
              <a:gd name="connsiteY1" fmla="*/ 4082 h 2058660"/>
              <a:gd name="connsiteX2" fmla="*/ 2535565 w 2535565"/>
              <a:gd name="connsiteY2" fmla="*/ 1296660 h 2058660"/>
              <a:gd name="connsiteX3" fmla="*/ 2157387 w 2535565"/>
              <a:gd name="connsiteY3" fmla="*/ 1296660 h 2058660"/>
              <a:gd name="connsiteX4" fmla="*/ 2157387 w 2535565"/>
              <a:gd name="connsiteY4" fmla="*/ 2058660 h 2058660"/>
              <a:gd name="connsiteX5" fmla="*/ 706765 w 2535565"/>
              <a:gd name="connsiteY5" fmla="*/ 2058660 h 2058660"/>
              <a:gd name="connsiteX6" fmla="*/ 706765 w 2535565"/>
              <a:gd name="connsiteY6" fmla="*/ 1307949 h 2058660"/>
              <a:gd name="connsiteX7" fmla="*/ 187476 w 2535565"/>
              <a:gd name="connsiteY7" fmla="*/ 1307949 h 2058660"/>
              <a:gd name="connsiteX8" fmla="*/ 187476 w 2535565"/>
              <a:gd name="connsiteY8" fmla="*/ 935416 h 2058660"/>
              <a:gd name="connsiteX9" fmla="*/ 1209 w 2535565"/>
              <a:gd name="connsiteY9" fmla="*/ 935416 h 2058660"/>
              <a:gd name="connsiteX10" fmla="*/ 1209 w 2535565"/>
              <a:gd name="connsiteY10" fmla="*/ 69548 h 205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5565" h="2058660">
                <a:moveTo>
                  <a:pt x="0" y="0"/>
                </a:moveTo>
                <a:lnTo>
                  <a:pt x="2535565" y="4082"/>
                </a:lnTo>
                <a:lnTo>
                  <a:pt x="2535565" y="1296660"/>
                </a:lnTo>
                <a:lnTo>
                  <a:pt x="2157387" y="1296660"/>
                </a:lnTo>
                <a:lnTo>
                  <a:pt x="2157387" y="2058660"/>
                </a:lnTo>
                <a:lnTo>
                  <a:pt x="706765" y="2058660"/>
                </a:lnTo>
                <a:lnTo>
                  <a:pt x="706765" y="1307949"/>
                </a:lnTo>
                <a:lnTo>
                  <a:pt x="187476" y="1307949"/>
                </a:lnTo>
                <a:lnTo>
                  <a:pt x="187476" y="935416"/>
                </a:lnTo>
                <a:lnTo>
                  <a:pt x="1209" y="935416"/>
                </a:lnTo>
                <a:lnTo>
                  <a:pt x="1209" y="69548"/>
                </a:lnTo>
              </a:path>
            </a:pathLst>
          </a:custGeom>
          <a:ln w="38100" cap="rnd" cmpd="sng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Graphic 27" descr="Eye">
            <a:extLst>
              <a:ext uri="{FF2B5EF4-FFF2-40B4-BE49-F238E27FC236}">
                <a16:creationId xmlns:a16="http://schemas.microsoft.com/office/drawing/2014/main" id="{BA4CC436-5B47-4029-8B93-A67A19EDD8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7488" y="3335142"/>
            <a:ext cx="516656" cy="51665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B170B0C-F8E0-4007-A407-6900E6428ABE}"/>
              </a:ext>
            </a:extLst>
          </p:cNvPr>
          <p:cNvGrpSpPr/>
          <p:nvPr/>
        </p:nvGrpSpPr>
        <p:grpSpPr>
          <a:xfrm rot="20427881">
            <a:off x="10273366" y="1804971"/>
            <a:ext cx="643696" cy="450278"/>
            <a:chOff x="9706708" y="1492587"/>
            <a:chExt cx="736357" cy="602091"/>
          </a:xfrm>
          <a:noFill/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5901EDE-B82E-4D57-933D-7661392555BF}"/>
                </a:ext>
              </a:extLst>
            </p:cNvPr>
            <p:cNvGrpSpPr/>
            <p:nvPr/>
          </p:nvGrpSpPr>
          <p:grpSpPr>
            <a:xfrm>
              <a:off x="9706708" y="1626577"/>
              <a:ext cx="461596" cy="334108"/>
              <a:chOff x="9706708" y="1626577"/>
              <a:chExt cx="461596" cy="334108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3B4CE52-507B-4F1B-8446-22D8470D9B9A}"/>
                  </a:ext>
                </a:extLst>
              </p:cNvPr>
              <p:cNvCxnSpPr/>
              <p:nvPr/>
            </p:nvCxnSpPr>
            <p:spPr>
              <a:xfrm>
                <a:off x="9706708" y="1626577"/>
                <a:ext cx="461596" cy="167054"/>
              </a:xfrm>
              <a:prstGeom prst="line">
                <a:avLst/>
              </a:prstGeom>
              <a:grpFill/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3411065-A965-4B75-9A6A-C059C8FD71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708" y="1793631"/>
                <a:ext cx="461596" cy="167054"/>
              </a:xfrm>
              <a:prstGeom prst="line">
                <a:avLst/>
              </a:prstGeom>
              <a:grpFill/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AC6C39E8-88C6-4F79-8399-CAA3BE00867B}"/>
                </a:ext>
              </a:extLst>
            </p:cNvPr>
            <p:cNvSpPr/>
            <p:nvPr/>
          </p:nvSpPr>
          <p:spPr>
            <a:xfrm>
              <a:off x="9785838" y="1492585"/>
              <a:ext cx="657225" cy="602091"/>
            </a:xfrm>
            <a:prstGeom prst="arc">
              <a:avLst>
                <a:gd name="adj1" fmla="val 9588020"/>
                <a:gd name="adj2" fmla="val 11979030"/>
              </a:avLst>
            </a:prstGeom>
            <a:grpFill/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0251C7-9C1C-4D1F-9476-FA035A4CC753}"/>
                  </a:ext>
                </a:extLst>
              </p14:cNvPr>
              <p14:cNvContentPartPr/>
              <p14:nvPr/>
            </p14:nvContentPartPr>
            <p14:xfrm>
              <a:off x="10386714" y="210964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0251C7-9C1C-4D1F-9476-FA035A4CC7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50714" y="2074005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976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0EB51-F6BF-4AF1-89C0-665103D06544}"/>
              </a:ext>
            </a:extLst>
          </p:cNvPr>
          <p:cNvSpPr/>
          <p:nvPr/>
        </p:nvSpPr>
        <p:spPr>
          <a:xfrm>
            <a:off x="5798774" y="1"/>
            <a:ext cx="6393226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852B80C-F97A-4E40-A1E1-642A682B7DB1}"/>
              </a:ext>
            </a:extLst>
          </p:cNvPr>
          <p:cNvSpPr/>
          <p:nvPr/>
        </p:nvSpPr>
        <p:spPr>
          <a:xfrm>
            <a:off x="6624808" y="2564140"/>
            <a:ext cx="2535565" cy="2058660"/>
          </a:xfrm>
          <a:custGeom>
            <a:avLst/>
            <a:gdLst>
              <a:gd name="connsiteX0" fmla="*/ 0 w 2568222"/>
              <a:gd name="connsiteY0" fmla="*/ 33866 h 2088444"/>
              <a:gd name="connsiteX1" fmla="*/ 2568222 w 2568222"/>
              <a:gd name="connsiteY1" fmla="*/ 33866 h 2088444"/>
              <a:gd name="connsiteX2" fmla="*/ 2568222 w 2568222"/>
              <a:gd name="connsiteY2" fmla="*/ 1326444 h 2088444"/>
              <a:gd name="connsiteX3" fmla="*/ 2190044 w 2568222"/>
              <a:gd name="connsiteY3" fmla="*/ 1326444 h 2088444"/>
              <a:gd name="connsiteX4" fmla="*/ 2190044 w 2568222"/>
              <a:gd name="connsiteY4" fmla="*/ 2088444 h 2088444"/>
              <a:gd name="connsiteX5" fmla="*/ 739422 w 2568222"/>
              <a:gd name="connsiteY5" fmla="*/ 2088444 h 2088444"/>
              <a:gd name="connsiteX6" fmla="*/ 739422 w 2568222"/>
              <a:gd name="connsiteY6" fmla="*/ 1337733 h 2088444"/>
              <a:gd name="connsiteX7" fmla="*/ 220133 w 2568222"/>
              <a:gd name="connsiteY7" fmla="*/ 1337733 h 2088444"/>
              <a:gd name="connsiteX8" fmla="*/ 220133 w 2568222"/>
              <a:gd name="connsiteY8" fmla="*/ 965200 h 2088444"/>
              <a:gd name="connsiteX9" fmla="*/ 33866 w 2568222"/>
              <a:gd name="connsiteY9" fmla="*/ 965200 h 2088444"/>
              <a:gd name="connsiteX10" fmla="*/ 33866 w 2568222"/>
              <a:gd name="connsiteY10" fmla="*/ 0 h 2088444"/>
              <a:gd name="connsiteX0" fmla="*/ 0 w 2568222"/>
              <a:gd name="connsiteY0" fmla="*/ 187627 h 2242205"/>
              <a:gd name="connsiteX1" fmla="*/ 2568222 w 2568222"/>
              <a:gd name="connsiteY1" fmla="*/ 187627 h 2242205"/>
              <a:gd name="connsiteX2" fmla="*/ 2568222 w 2568222"/>
              <a:gd name="connsiteY2" fmla="*/ 1480205 h 2242205"/>
              <a:gd name="connsiteX3" fmla="*/ 2190044 w 2568222"/>
              <a:gd name="connsiteY3" fmla="*/ 1480205 h 2242205"/>
              <a:gd name="connsiteX4" fmla="*/ 2190044 w 2568222"/>
              <a:gd name="connsiteY4" fmla="*/ 2242205 h 2242205"/>
              <a:gd name="connsiteX5" fmla="*/ 739422 w 2568222"/>
              <a:gd name="connsiteY5" fmla="*/ 2242205 h 2242205"/>
              <a:gd name="connsiteX6" fmla="*/ 739422 w 2568222"/>
              <a:gd name="connsiteY6" fmla="*/ 1491494 h 2242205"/>
              <a:gd name="connsiteX7" fmla="*/ 220133 w 2568222"/>
              <a:gd name="connsiteY7" fmla="*/ 1491494 h 2242205"/>
              <a:gd name="connsiteX8" fmla="*/ 220133 w 2568222"/>
              <a:gd name="connsiteY8" fmla="*/ 1118961 h 2242205"/>
              <a:gd name="connsiteX9" fmla="*/ 33866 w 2568222"/>
              <a:gd name="connsiteY9" fmla="*/ 1118961 h 2242205"/>
              <a:gd name="connsiteX10" fmla="*/ 33866 w 2568222"/>
              <a:gd name="connsiteY10" fmla="*/ 0 h 2242205"/>
              <a:gd name="connsiteX0" fmla="*/ 0 w 2568222"/>
              <a:gd name="connsiteY0" fmla="*/ 0 h 2054578"/>
              <a:gd name="connsiteX1" fmla="*/ 2568222 w 2568222"/>
              <a:gd name="connsiteY1" fmla="*/ 0 h 2054578"/>
              <a:gd name="connsiteX2" fmla="*/ 2568222 w 2568222"/>
              <a:gd name="connsiteY2" fmla="*/ 1292578 h 2054578"/>
              <a:gd name="connsiteX3" fmla="*/ 2190044 w 2568222"/>
              <a:gd name="connsiteY3" fmla="*/ 1292578 h 2054578"/>
              <a:gd name="connsiteX4" fmla="*/ 2190044 w 2568222"/>
              <a:gd name="connsiteY4" fmla="*/ 2054578 h 2054578"/>
              <a:gd name="connsiteX5" fmla="*/ 739422 w 2568222"/>
              <a:gd name="connsiteY5" fmla="*/ 2054578 h 2054578"/>
              <a:gd name="connsiteX6" fmla="*/ 739422 w 2568222"/>
              <a:gd name="connsiteY6" fmla="*/ 1303867 h 2054578"/>
              <a:gd name="connsiteX7" fmla="*/ 220133 w 2568222"/>
              <a:gd name="connsiteY7" fmla="*/ 1303867 h 2054578"/>
              <a:gd name="connsiteX8" fmla="*/ 220133 w 2568222"/>
              <a:gd name="connsiteY8" fmla="*/ 931334 h 2054578"/>
              <a:gd name="connsiteX9" fmla="*/ 33866 w 2568222"/>
              <a:gd name="connsiteY9" fmla="*/ 931334 h 2054578"/>
              <a:gd name="connsiteX10" fmla="*/ 33866 w 2568222"/>
              <a:gd name="connsiteY10" fmla="*/ 65466 h 2054578"/>
              <a:gd name="connsiteX0" fmla="*/ 0 w 2535565"/>
              <a:gd name="connsiteY0" fmla="*/ 0 h 2058660"/>
              <a:gd name="connsiteX1" fmla="*/ 2535565 w 2535565"/>
              <a:gd name="connsiteY1" fmla="*/ 4082 h 2058660"/>
              <a:gd name="connsiteX2" fmla="*/ 2535565 w 2535565"/>
              <a:gd name="connsiteY2" fmla="*/ 1296660 h 2058660"/>
              <a:gd name="connsiteX3" fmla="*/ 2157387 w 2535565"/>
              <a:gd name="connsiteY3" fmla="*/ 1296660 h 2058660"/>
              <a:gd name="connsiteX4" fmla="*/ 2157387 w 2535565"/>
              <a:gd name="connsiteY4" fmla="*/ 2058660 h 2058660"/>
              <a:gd name="connsiteX5" fmla="*/ 706765 w 2535565"/>
              <a:gd name="connsiteY5" fmla="*/ 2058660 h 2058660"/>
              <a:gd name="connsiteX6" fmla="*/ 706765 w 2535565"/>
              <a:gd name="connsiteY6" fmla="*/ 1307949 h 2058660"/>
              <a:gd name="connsiteX7" fmla="*/ 187476 w 2535565"/>
              <a:gd name="connsiteY7" fmla="*/ 1307949 h 2058660"/>
              <a:gd name="connsiteX8" fmla="*/ 187476 w 2535565"/>
              <a:gd name="connsiteY8" fmla="*/ 935416 h 2058660"/>
              <a:gd name="connsiteX9" fmla="*/ 1209 w 2535565"/>
              <a:gd name="connsiteY9" fmla="*/ 935416 h 2058660"/>
              <a:gd name="connsiteX10" fmla="*/ 1209 w 2535565"/>
              <a:gd name="connsiteY10" fmla="*/ 69548 h 205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5565" h="2058660">
                <a:moveTo>
                  <a:pt x="0" y="0"/>
                </a:moveTo>
                <a:lnTo>
                  <a:pt x="2535565" y="4082"/>
                </a:lnTo>
                <a:lnTo>
                  <a:pt x="2535565" y="1296660"/>
                </a:lnTo>
                <a:lnTo>
                  <a:pt x="2157387" y="1296660"/>
                </a:lnTo>
                <a:lnTo>
                  <a:pt x="2157387" y="2058660"/>
                </a:lnTo>
                <a:lnTo>
                  <a:pt x="706765" y="2058660"/>
                </a:lnTo>
                <a:lnTo>
                  <a:pt x="706765" y="1307949"/>
                </a:lnTo>
                <a:lnTo>
                  <a:pt x="187476" y="1307949"/>
                </a:lnTo>
                <a:lnTo>
                  <a:pt x="187476" y="935416"/>
                </a:lnTo>
                <a:lnTo>
                  <a:pt x="1209" y="935416"/>
                </a:lnTo>
                <a:lnTo>
                  <a:pt x="1209" y="69548"/>
                </a:lnTo>
              </a:path>
            </a:pathLst>
          </a:custGeom>
          <a:solidFill>
            <a:schemeClr val="bg1"/>
          </a:solidFill>
          <a:ln w="38100" cap="rnd" cmpd="sng">
            <a:noFill/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246CD0-6AFA-4800-B989-F35A17F77A5E}"/>
              </a:ext>
            </a:extLst>
          </p:cNvPr>
          <p:cNvSpPr/>
          <p:nvPr/>
        </p:nvSpPr>
        <p:spPr>
          <a:xfrm>
            <a:off x="2138034" y="2564140"/>
            <a:ext cx="2535565" cy="2058660"/>
          </a:xfrm>
          <a:custGeom>
            <a:avLst/>
            <a:gdLst>
              <a:gd name="connsiteX0" fmla="*/ 0 w 2568222"/>
              <a:gd name="connsiteY0" fmla="*/ 33866 h 2088444"/>
              <a:gd name="connsiteX1" fmla="*/ 2568222 w 2568222"/>
              <a:gd name="connsiteY1" fmla="*/ 33866 h 2088444"/>
              <a:gd name="connsiteX2" fmla="*/ 2568222 w 2568222"/>
              <a:gd name="connsiteY2" fmla="*/ 1326444 h 2088444"/>
              <a:gd name="connsiteX3" fmla="*/ 2190044 w 2568222"/>
              <a:gd name="connsiteY3" fmla="*/ 1326444 h 2088444"/>
              <a:gd name="connsiteX4" fmla="*/ 2190044 w 2568222"/>
              <a:gd name="connsiteY4" fmla="*/ 2088444 h 2088444"/>
              <a:gd name="connsiteX5" fmla="*/ 739422 w 2568222"/>
              <a:gd name="connsiteY5" fmla="*/ 2088444 h 2088444"/>
              <a:gd name="connsiteX6" fmla="*/ 739422 w 2568222"/>
              <a:gd name="connsiteY6" fmla="*/ 1337733 h 2088444"/>
              <a:gd name="connsiteX7" fmla="*/ 220133 w 2568222"/>
              <a:gd name="connsiteY7" fmla="*/ 1337733 h 2088444"/>
              <a:gd name="connsiteX8" fmla="*/ 220133 w 2568222"/>
              <a:gd name="connsiteY8" fmla="*/ 965200 h 2088444"/>
              <a:gd name="connsiteX9" fmla="*/ 33866 w 2568222"/>
              <a:gd name="connsiteY9" fmla="*/ 965200 h 2088444"/>
              <a:gd name="connsiteX10" fmla="*/ 33866 w 2568222"/>
              <a:gd name="connsiteY10" fmla="*/ 0 h 2088444"/>
              <a:gd name="connsiteX0" fmla="*/ 0 w 2568222"/>
              <a:gd name="connsiteY0" fmla="*/ 187627 h 2242205"/>
              <a:gd name="connsiteX1" fmla="*/ 2568222 w 2568222"/>
              <a:gd name="connsiteY1" fmla="*/ 187627 h 2242205"/>
              <a:gd name="connsiteX2" fmla="*/ 2568222 w 2568222"/>
              <a:gd name="connsiteY2" fmla="*/ 1480205 h 2242205"/>
              <a:gd name="connsiteX3" fmla="*/ 2190044 w 2568222"/>
              <a:gd name="connsiteY3" fmla="*/ 1480205 h 2242205"/>
              <a:gd name="connsiteX4" fmla="*/ 2190044 w 2568222"/>
              <a:gd name="connsiteY4" fmla="*/ 2242205 h 2242205"/>
              <a:gd name="connsiteX5" fmla="*/ 739422 w 2568222"/>
              <a:gd name="connsiteY5" fmla="*/ 2242205 h 2242205"/>
              <a:gd name="connsiteX6" fmla="*/ 739422 w 2568222"/>
              <a:gd name="connsiteY6" fmla="*/ 1491494 h 2242205"/>
              <a:gd name="connsiteX7" fmla="*/ 220133 w 2568222"/>
              <a:gd name="connsiteY7" fmla="*/ 1491494 h 2242205"/>
              <a:gd name="connsiteX8" fmla="*/ 220133 w 2568222"/>
              <a:gd name="connsiteY8" fmla="*/ 1118961 h 2242205"/>
              <a:gd name="connsiteX9" fmla="*/ 33866 w 2568222"/>
              <a:gd name="connsiteY9" fmla="*/ 1118961 h 2242205"/>
              <a:gd name="connsiteX10" fmla="*/ 33866 w 2568222"/>
              <a:gd name="connsiteY10" fmla="*/ 0 h 2242205"/>
              <a:gd name="connsiteX0" fmla="*/ 0 w 2568222"/>
              <a:gd name="connsiteY0" fmla="*/ 0 h 2054578"/>
              <a:gd name="connsiteX1" fmla="*/ 2568222 w 2568222"/>
              <a:gd name="connsiteY1" fmla="*/ 0 h 2054578"/>
              <a:gd name="connsiteX2" fmla="*/ 2568222 w 2568222"/>
              <a:gd name="connsiteY2" fmla="*/ 1292578 h 2054578"/>
              <a:gd name="connsiteX3" fmla="*/ 2190044 w 2568222"/>
              <a:gd name="connsiteY3" fmla="*/ 1292578 h 2054578"/>
              <a:gd name="connsiteX4" fmla="*/ 2190044 w 2568222"/>
              <a:gd name="connsiteY4" fmla="*/ 2054578 h 2054578"/>
              <a:gd name="connsiteX5" fmla="*/ 739422 w 2568222"/>
              <a:gd name="connsiteY5" fmla="*/ 2054578 h 2054578"/>
              <a:gd name="connsiteX6" fmla="*/ 739422 w 2568222"/>
              <a:gd name="connsiteY6" fmla="*/ 1303867 h 2054578"/>
              <a:gd name="connsiteX7" fmla="*/ 220133 w 2568222"/>
              <a:gd name="connsiteY7" fmla="*/ 1303867 h 2054578"/>
              <a:gd name="connsiteX8" fmla="*/ 220133 w 2568222"/>
              <a:gd name="connsiteY8" fmla="*/ 931334 h 2054578"/>
              <a:gd name="connsiteX9" fmla="*/ 33866 w 2568222"/>
              <a:gd name="connsiteY9" fmla="*/ 931334 h 2054578"/>
              <a:gd name="connsiteX10" fmla="*/ 33866 w 2568222"/>
              <a:gd name="connsiteY10" fmla="*/ 65466 h 2054578"/>
              <a:gd name="connsiteX0" fmla="*/ 0 w 2535565"/>
              <a:gd name="connsiteY0" fmla="*/ 0 h 2058660"/>
              <a:gd name="connsiteX1" fmla="*/ 2535565 w 2535565"/>
              <a:gd name="connsiteY1" fmla="*/ 4082 h 2058660"/>
              <a:gd name="connsiteX2" fmla="*/ 2535565 w 2535565"/>
              <a:gd name="connsiteY2" fmla="*/ 1296660 h 2058660"/>
              <a:gd name="connsiteX3" fmla="*/ 2157387 w 2535565"/>
              <a:gd name="connsiteY3" fmla="*/ 1296660 h 2058660"/>
              <a:gd name="connsiteX4" fmla="*/ 2157387 w 2535565"/>
              <a:gd name="connsiteY4" fmla="*/ 2058660 h 2058660"/>
              <a:gd name="connsiteX5" fmla="*/ 706765 w 2535565"/>
              <a:gd name="connsiteY5" fmla="*/ 2058660 h 2058660"/>
              <a:gd name="connsiteX6" fmla="*/ 706765 w 2535565"/>
              <a:gd name="connsiteY6" fmla="*/ 1307949 h 2058660"/>
              <a:gd name="connsiteX7" fmla="*/ 187476 w 2535565"/>
              <a:gd name="connsiteY7" fmla="*/ 1307949 h 2058660"/>
              <a:gd name="connsiteX8" fmla="*/ 187476 w 2535565"/>
              <a:gd name="connsiteY8" fmla="*/ 935416 h 2058660"/>
              <a:gd name="connsiteX9" fmla="*/ 1209 w 2535565"/>
              <a:gd name="connsiteY9" fmla="*/ 935416 h 2058660"/>
              <a:gd name="connsiteX10" fmla="*/ 1209 w 2535565"/>
              <a:gd name="connsiteY10" fmla="*/ 69548 h 205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5565" h="2058660">
                <a:moveTo>
                  <a:pt x="0" y="0"/>
                </a:moveTo>
                <a:lnTo>
                  <a:pt x="2535565" y="4082"/>
                </a:lnTo>
                <a:lnTo>
                  <a:pt x="2535565" y="1296660"/>
                </a:lnTo>
                <a:lnTo>
                  <a:pt x="2157387" y="1296660"/>
                </a:lnTo>
                <a:lnTo>
                  <a:pt x="2157387" y="2058660"/>
                </a:lnTo>
                <a:lnTo>
                  <a:pt x="706765" y="2058660"/>
                </a:lnTo>
                <a:lnTo>
                  <a:pt x="706765" y="1307949"/>
                </a:lnTo>
                <a:lnTo>
                  <a:pt x="187476" y="1307949"/>
                </a:lnTo>
                <a:lnTo>
                  <a:pt x="187476" y="935416"/>
                </a:lnTo>
                <a:lnTo>
                  <a:pt x="1209" y="935416"/>
                </a:lnTo>
                <a:lnTo>
                  <a:pt x="1209" y="69548"/>
                </a:lnTo>
              </a:path>
            </a:pathLst>
          </a:custGeom>
          <a:gradFill flip="none" rotWithShape="1">
            <a:gsLst>
              <a:gs pos="7000">
                <a:schemeClr val="tx1"/>
              </a:gs>
              <a:gs pos="38000">
                <a:schemeClr val="bg2">
                  <a:lumMod val="50000"/>
                </a:schemeClr>
              </a:gs>
              <a:gs pos="85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E91C8-11AD-475E-9F5C-FCC8B82A4751}"/>
              </a:ext>
            </a:extLst>
          </p:cNvPr>
          <p:cNvSpPr txBox="1"/>
          <p:nvPr/>
        </p:nvSpPr>
        <p:spPr>
          <a:xfrm>
            <a:off x="7435390" y="14435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BD6F-25BF-4C5A-933F-9C00F2D8059A}"/>
              </a:ext>
            </a:extLst>
          </p:cNvPr>
          <p:cNvSpPr txBox="1"/>
          <p:nvPr/>
        </p:nvSpPr>
        <p:spPr>
          <a:xfrm>
            <a:off x="3278171" y="148973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</a:t>
            </a:r>
          </a:p>
          <a:p>
            <a:endParaRPr lang="en-C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C83E1A-D8C6-4EA9-A898-2C2D4D0BB4B4}"/>
              </a:ext>
            </a:extLst>
          </p:cNvPr>
          <p:cNvSpPr/>
          <p:nvPr/>
        </p:nvSpPr>
        <p:spPr>
          <a:xfrm>
            <a:off x="6624808" y="2564140"/>
            <a:ext cx="2535565" cy="2058660"/>
          </a:xfrm>
          <a:custGeom>
            <a:avLst/>
            <a:gdLst>
              <a:gd name="connsiteX0" fmla="*/ 0 w 2568222"/>
              <a:gd name="connsiteY0" fmla="*/ 33866 h 2088444"/>
              <a:gd name="connsiteX1" fmla="*/ 2568222 w 2568222"/>
              <a:gd name="connsiteY1" fmla="*/ 33866 h 2088444"/>
              <a:gd name="connsiteX2" fmla="*/ 2568222 w 2568222"/>
              <a:gd name="connsiteY2" fmla="*/ 1326444 h 2088444"/>
              <a:gd name="connsiteX3" fmla="*/ 2190044 w 2568222"/>
              <a:gd name="connsiteY3" fmla="*/ 1326444 h 2088444"/>
              <a:gd name="connsiteX4" fmla="*/ 2190044 w 2568222"/>
              <a:gd name="connsiteY4" fmla="*/ 2088444 h 2088444"/>
              <a:gd name="connsiteX5" fmla="*/ 739422 w 2568222"/>
              <a:gd name="connsiteY5" fmla="*/ 2088444 h 2088444"/>
              <a:gd name="connsiteX6" fmla="*/ 739422 w 2568222"/>
              <a:gd name="connsiteY6" fmla="*/ 1337733 h 2088444"/>
              <a:gd name="connsiteX7" fmla="*/ 220133 w 2568222"/>
              <a:gd name="connsiteY7" fmla="*/ 1337733 h 2088444"/>
              <a:gd name="connsiteX8" fmla="*/ 220133 w 2568222"/>
              <a:gd name="connsiteY8" fmla="*/ 965200 h 2088444"/>
              <a:gd name="connsiteX9" fmla="*/ 33866 w 2568222"/>
              <a:gd name="connsiteY9" fmla="*/ 965200 h 2088444"/>
              <a:gd name="connsiteX10" fmla="*/ 33866 w 2568222"/>
              <a:gd name="connsiteY10" fmla="*/ 0 h 2088444"/>
              <a:gd name="connsiteX0" fmla="*/ 0 w 2568222"/>
              <a:gd name="connsiteY0" fmla="*/ 187627 h 2242205"/>
              <a:gd name="connsiteX1" fmla="*/ 2568222 w 2568222"/>
              <a:gd name="connsiteY1" fmla="*/ 187627 h 2242205"/>
              <a:gd name="connsiteX2" fmla="*/ 2568222 w 2568222"/>
              <a:gd name="connsiteY2" fmla="*/ 1480205 h 2242205"/>
              <a:gd name="connsiteX3" fmla="*/ 2190044 w 2568222"/>
              <a:gd name="connsiteY3" fmla="*/ 1480205 h 2242205"/>
              <a:gd name="connsiteX4" fmla="*/ 2190044 w 2568222"/>
              <a:gd name="connsiteY4" fmla="*/ 2242205 h 2242205"/>
              <a:gd name="connsiteX5" fmla="*/ 739422 w 2568222"/>
              <a:gd name="connsiteY5" fmla="*/ 2242205 h 2242205"/>
              <a:gd name="connsiteX6" fmla="*/ 739422 w 2568222"/>
              <a:gd name="connsiteY6" fmla="*/ 1491494 h 2242205"/>
              <a:gd name="connsiteX7" fmla="*/ 220133 w 2568222"/>
              <a:gd name="connsiteY7" fmla="*/ 1491494 h 2242205"/>
              <a:gd name="connsiteX8" fmla="*/ 220133 w 2568222"/>
              <a:gd name="connsiteY8" fmla="*/ 1118961 h 2242205"/>
              <a:gd name="connsiteX9" fmla="*/ 33866 w 2568222"/>
              <a:gd name="connsiteY9" fmla="*/ 1118961 h 2242205"/>
              <a:gd name="connsiteX10" fmla="*/ 33866 w 2568222"/>
              <a:gd name="connsiteY10" fmla="*/ 0 h 2242205"/>
              <a:gd name="connsiteX0" fmla="*/ 0 w 2568222"/>
              <a:gd name="connsiteY0" fmla="*/ 0 h 2054578"/>
              <a:gd name="connsiteX1" fmla="*/ 2568222 w 2568222"/>
              <a:gd name="connsiteY1" fmla="*/ 0 h 2054578"/>
              <a:gd name="connsiteX2" fmla="*/ 2568222 w 2568222"/>
              <a:gd name="connsiteY2" fmla="*/ 1292578 h 2054578"/>
              <a:gd name="connsiteX3" fmla="*/ 2190044 w 2568222"/>
              <a:gd name="connsiteY3" fmla="*/ 1292578 h 2054578"/>
              <a:gd name="connsiteX4" fmla="*/ 2190044 w 2568222"/>
              <a:gd name="connsiteY4" fmla="*/ 2054578 h 2054578"/>
              <a:gd name="connsiteX5" fmla="*/ 739422 w 2568222"/>
              <a:gd name="connsiteY5" fmla="*/ 2054578 h 2054578"/>
              <a:gd name="connsiteX6" fmla="*/ 739422 w 2568222"/>
              <a:gd name="connsiteY6" fmla="*/ 1303867 h 2054578"/>
              <a:gd name="connsiteX7" fmla="*/ 220133 w 2568222"/>
              <a:gd name="connsiteY7" fmla="*/ 1303867 h 2054578"/>
              <a:gd name="connsiteX8" fmla="*/ 220133 w 2568222"/>
              <a:gd name="connsiteY8" fmla="*/ 931334 h 2054578"/>
              <a:gd name="connsiteX9" fmla="*/ 33866 w 2568222"/>
              <a:gd name="connsiteY9" fmla="*/ 931334 h 2054578"/>
              <a:gd name="connsiteX10" fmla="*/ 33866 w 2568222"/>
              <a:gd name="connsiteY10" fmla="*/ 65466 h 2054578"/>
              <a:gd name="connsiteX0" fmla="*/ 0 w 2535565"/>
              <a:gd name="connsiteY0" fmla="*/ 0 h 2058660"/>
              <a:gd name="connsiteX1" fmla="*/ 2535565 w 2535565"/>
              <a:gd name="connsiteY1" fmla="*/ 4082 h 2058660"/>
              <a:gd name="connsiteX2" fmla="*/ 2535565 w 2535565"/>
              <a:gd name="connsiteY2" fmla="*/ 1296660 h 2058660"/>
              <a:gd name="connsiteX3" fmla="*/ 2157387 w 2535565"/>
              <a:gd name="connsiteY3" fmla="*/ 1296660 h 2058660"/>
              <a:gd name="connsiteX4" fmla="*/ 2157387 w 2535565"/>
              <a:gd name="connsiteY4" fmla="*/ 2058660 h 2058660"/>
              <a:gd name="connsiteX5" fmla="*/ 706765 w 2535565"/>
              <a:gd name="connsiteY5" fmla="*/ 2058660 h 2058660"/>
              <a:gd name="connsiteX6" fmla="*/ 706765 w 2535565"/>
              <a:gd name="connsiteY6" fmla="*/ 1307949 h 2058660"/>
              <a:gd name="connsiteX7" fmla="*/ 187476 w 2535565"/>
              <a:gd name="connsiteY7" fmla="*/ 1307949 h 2058660"/>
              <a:gd name="connsiteX8" fmla="*/ 187476 w 2535565"/>
              <a:gd name="connsiteY8" fmla="*/ 935416 h 2058660"/>
              <a:gd name="connsiteX9" fmla="*/ 1209 w 2535565"/>
              <a:gd name="connsiteY9" fmla="*/ 935416 h 2058660"/>
              <a:gd name="connsiteX10" fmla="*/ 1209 w 2535565"/>
              <a:gd name="connsiteY10" fmla="*/ 69548 h 205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5565" h="2058660">
                <a:moveTo>
                  <a:pt x="0" y="0"/>
                </a:moveTo>
                <a:lnTo>
                  <a:pt x="2535565" y="4082"/>
                </a:lnTo>
                <a:lnTo>
                  <a:pt x="2535565" y="1296660"/>
                </a:lnTo>
                <a:lnTo>
                  <a:pt x="2157387" y="1296660"/>
                </a:lnTo>
                <a:lnTo>
                  <a:pt x="2157387" y="2058660"/>
                </a:lnTo>
                <a:lnTo>
                  <a:pt x="706765" y="2058660"/>
                </a:lnTo>
                <a:lnTo>
                  <a:pt x="706765" y="1307949"/>
                </a:lnTo>
                <a:lnTo>
                  <a:pt x="187476" y="1307949"/>
                </a:lnTo>
                <a:lnTo>
                  <a:pt x="187476" y="935416"/>
                </a:lnTo>
                <a:lnTo>
                  <a:pt x="1209" y="935416"/>
                </a:lnTo>
                <a:lnTo>
                  <a:pt x="1209" y="69548"/>
                </a:lnTo>
              </a:path>
            </a:pathLst>
          </a:custGeom>
          <a:ln w="38100" cap="rnd" cmpd="sng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5839D5-5C26-4F19-B7C4-AE332282D0C6}"/>
              </a:ext>
            </a:extLst>
          </p:cNvPr>
          <p:cNvSpPr/>
          <p:nvPr/>
        </p:nvSpPr>
        <p:spPr>
          <a:xfrm>
            <a:off x="2138035" y="2564140"/>
            <a:ext cx="2535565" cy="2058660"/>
          </a:xfrm>
          <a:custGeom>
            <a:avLst/>
            <a:gdLst>
              <a:gd name="connsiteX0" fmla="*/ 0 w 2568222"/>
              <a:gd name="connsiteY0" fmla="*/ 33866 h 2088444"/>
              <a:gd name="connsiteX1" fmla="*/ 2568222 w 2568222"/>
              <a:gd name="connsiteY1" fmla="*/ 33866 h 2088444"/>
              <a:gd name="connsiteX2" fmla="*/ 2568222 w 2568222"/>
              <a:gd name="connsiteY2" fmla="*/ 1326444 h 2088444"/>
              <a:gd name="connsiteX3" fmla="*/ 2190044 w 2568222"/>
              <a:gd name="connsiteY3" fmla="*/ 1326444 h 2088444"/>
              <a:gd name="connsiteX4" fmla="*/ 2190044 w 2568222"/>
              <a:gd name="connsiteY4" fmla="*/ 2088444 h 2088444"/>
              <a:gd name="connsiteX5" fmla="*/ 739422 w 2568222"/>
              <a:gd name="connsiteY5" fmla="*/ 2088444 h 2088444"/>
              <a:gd name="connsiteX6" fmla="*/ 739422 w 2568222"/>
              <a:gd name="connsiteY6" fmla="*/ 1337733 h 2088444"/>
              <a:gd name="connsiteX7" fmla="*/ 220133 w 2568222"/>
              <a:gd name="connsiteY7" fmla="*/ 1337733 h 2088444"/>
              <a:gd name="connsiteX8" fmla="*/ 220133 w 2568222"/>
              <a:gd name="connsiteY8" fmla="*/ 965200 h 2088444"/>
              <a:gd name="connsiteX9" fmla="*/ 33866 w 2568222"/>
              <a:gd name="connsiteY9" fmla="*/ 965200 h 2088444"/>
              <a:gd name="connsiteX10" fmla="*/ 33866 w 2568222"/>
              <a:gd name="connsiteY10" fmla="*/ 0 h 2088444"/>
              <a:gd name="connsiteX0" fmla="*/ 0 w 2568222"/>
              <a:gd name="connsiteY0" fmla="*/ 187627 h 2242205"/>
              <a:gd name="connsiteX1" fmla="*/ 2568222 w 2568222"/>
              <a:gd name="connsiteY1" fmla="*/ 187627 h 2242205"/>
              <a:gd name="connsiteX2" fmla="*/ 2568222 w 2568222"/>
              <a:gd name="connsiteY2" fmla="*/ 1480205 h 2242205"/>
              <a:gd name="connsiteX3" fmla="*/ 2190044 w 2568222"/>
              <a:gd name="connsiteY3" fmla="*/ 1480205 h 2242205"/>
              <a:gd name="connsiteX4" fmla="*/ 2190044 w 2568222"/>
              <a:gd name="connsiteY4" fmla="*/ 2242205 h 2242205"/>
              <a:gd name="connsiteX5" fmla="*/ 739422 w 2568222"/>
              <a:gd name="connsiteY5" fmla="*/ 2242205 h 2242205"/>
              <a:gd name="connsiteX6" fmla="*/ 739422 w 2568222"/>
              <a:gd name="connsiteY6" fmla="*/ 1491494 h 2242205"/>
              <a:gd name="connsiteX7" fmla="*/ 220133 w 2568222"/>
              <a:gd name="connsiteY7" fmla="*/ 1491494 h 2242205"/>
              <a:gd name="connsiteX8" fmla="*/ 220133 w 2568222"/>
              <a:gd name="connsiteY8" fmla="*/ 1118961 h 2242205"/>
              <a:gd name="connsiteX9" fmla="*/ 33866 w 2568222"/>
              <a:gd name="connsiteY9" fmla="*/ 1118961 h 2242205"/>
              <a:gd name="connsiteX10" fmla="*/ 33866 w 2568222"/>
              <a:gd name="connsiteY10" fmla="*/ 0 h 2242205"/>
              <a:gd name="connsiteX0" fmla="*/ 0 w 2568222"/>
              <a:gd name="connsiteY0" fmla="*/ 0 h 2054578"/>
              <a:gd name="connsiteX1" fmla="*/ 2568222 w 2568222"/>
              <a:gd name="connsiteY1" fmla="*/ 0 h 2054578"/>
              <a:gd name="connsiteX2" fmla="*/ 2568222 w 2568222"/>
              <a:gd name="connsiteY2" fmla="*/ 1292578 h 2054578"/>
              <a:gd name="connsiteX3" fmla="*/ 2190044 w 2568222"/>
              <a:gd name="connsiteY3" fmla="*/ 1292578 h 2054578"/>
              <a:gd name="connsiteX4" fmla="*/ 2190044 w 2568222"/>
              <a:gd name="connsiteY4" fmla="*/ 2054578 h 2054578"/>
              <a:gd name="connsiteX5" fmla="*/ 739422 w 2568222"/>
              <a:gd name="connsiteY5" fmla="*/ 2054578 h 2054578"/>
              <a:gd name="connsiteX6" fmla="*/ 739422 w 2568222"/>
              <a:gd name="connsiteY6" fmla="*/ 1303867 h 2054578"/>
              <a:gd name="connsiteX7" fmla="*/ 220133 w 2568222"/>
              <a:gd name="connsiteY7" fmla="*/ 1303867 h 2054578"/>
              <a:gd name="connsiteX8" fmla="*/ 220133 w 2568222"/>
              <a:gd name="connsiteY8" fmla="*/ 931334 h 2054578"/>
              <a:gd name="connsiteX9" fmla="*/ 33866 w 2568222"/>
              <a:gd name="connsiteY9" fmla="*/ 931334 h 2054578"/>
              <a:gd name="connsiteX10" fmla="*/ 33866 w 2568222"/>
              <a:gd name="connsiteY10" fmla="*/ 65466 h 2054578"/>
              <a:gd name="connsiteX0" fmla="*/ 0 w 2535565"/>
              <a:gd name="connsiteY0" fmla="*/ 0 h 2058660"/>
              <a:gd name="connsiteX1" fmla="*/ 2535565 w 2535565"/>
              <a:gd name="connsiteY1" fmla="*/ 4082 h 2058660"/>
              <a:gd name="connsiteX2" fmla="*/ 2535565 w 2535565"/>
              <a:gd name="connsiteY2" fmla="*/ 1296660 h 2058660"/>
              <a:gd name="connsiteX3" fmla="*/ 2157387 w 2535565"/>
              <a:gd name="connsiteY3" fmla="*/ 1296660 h 2058660"/>
              <a:gd name="connsiteX4" fmla="*/ 2157387 w 2535565"/>
              <a:gd name="connsiteY4" fmla="*/ 2058660 h 2058660"/>
              <a:gd name="connsiteX5" fmla="*/ 706765 w 2535565"/>
              <a:gd name="connsiteY5" fmla="*/ 2058660 h 2058660"/>
              <a:gd name="connsiteX6" fmla="*/ 706765 w 2535565"/>
              <a:gd name="connsiteY6" fmla="*/ 1307949 h 2058660"/>
              <a:gd name="connsiteX7" fmla="*/ 187476 w 2535565"/>
              <a:gd name="connsiteY7" fmla="*/ 1307949 h 2058660"/>
              <a:gd name="connsiteX8" fmla="*/ 187476 w 2535565"/>
              <a:gd name="connsiteY8" fmla="*/ 935416 h 2058660"/>
              <a:gd name="connsiteX9" fmla="*/ 1209 w 2535565"/>
              <a:gd name="connsiteY9" fmla="*/ 935416 h 2058660"/>
              <a:gd name="connsiteX10" fmla="*/ 1209 w 2535565"/>
              <a:gd name="connsiteY10" fmla="*/ 69548 h 205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5565" h="2058660">
                <a:moveTo>
                  <a:pt x="0" y="0"/>
                </a:moveTo>
                <a:lnTo>
                  <a:pt x="2535565" y="4082"/>
                </a:lnTo>
                <a:lnTo>
                  <a:pt x="2535565" y="1296660"/>
                </a:lnTo>
                <a:lnTo>
                  <a:pt x="2157387" y="1296660"/>
                </a:lnTo>
                <a:lnTo>
                  <a:pt x="2157387" y="2058660"/>
                </a:lnTo>
                <a:lnTo>
                  <a:pt x="706765" y="2058660"/>
                </a:lnTo>
                <a:lnTo>
                  <a:pt x="706765" y="1307949"/>
                </a:lnTo>
                <a:lnTo>
                  <a:pt x="187476" y="1307949"/>
                </a:lnTo>
                <a:lnTo>
                  <a:pt x="187476" y="935416"/>
                </a:lnTo>
                <a:lnTo>
                  <a:pt x="1209" y="935416"/>
                </a:lnTo>
                <a:lnTo>
                  <a:pt x="1209" y="69548"/>
                </a:lnTo>
              </a:path>
            </a:pathLst>
          </a:custGeom>
          <a:ln w="38100" cap="rnd" cmpd="sng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" name="Graphic 19" descr="Eye">
            <a:extLst>
              <a:ext uri="{FF2B5EF4-FFF2-40B4-BE49-F238E27FC236}">
                <a16:creationId xmlns:a16="http://schemas.microsoft.com/office/drawing/2014/main" id="{5F190B9B-B74D-46E7-A2FD-E614A93F88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7488" y="3335142"/>
            <a:ext cx="516656" cy="51665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939CF-4169-40CE-829B-6F55BE6522CF}"/>
              </a:ext>
            </a:extLst>
          </p:cNvPr>
          <p:cNvGrpSpPr/>
          <p:nvPr/>
        </p:nvGrpSpPr>
        <p:grpSpPr>
          <a:xfrm rot="20427881">
            <a:off x="10273366" y="1804971"/>
            <a:ext cx="643696" cy="450278"/>
            <a:chOff x="9706708" y="1492587"/>
            <a:chExt cx="736357" cy="602091"/>
          </a:xfrm>
          <a:noFill/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62A713F-DD75-4B65-AAAC-5C998B894CC3}"/>
                </a:ext>
              </a:extLst>
            </p:cNvPr>
            <p:cNvGrpSpPr/>
            <p:nvPr/>
          </p:nvGrpSpPr>
          <p:grpSpPr>
            <a:xfrm>
              <a:off x="9706708" y="1626577"/>
              <a:ext cx="461596" cy="334108"/>
              <a:chOff x="9706708" y="1626577"/>
              <a:chExt cx="461596" cy="334108"/>
            </a:xfrm>
            <a:grpFill/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5F54553-E2FE-474A-A146-DCF83D335A97}"/>
                  </a:ext>
                </a:extLst>
              </p:cNvPr>
              <p:cNvCxnSpPr/>
              <p:nvPr/>
            </p:nvCxnSpPr>
            <p:spPr>
              <a:xfrm>
                <a:off x="9706708" y="1626577"/>
                <a:ext cx="461596" cy="167054"/>
              </a:xfrm>
              <a:prstGeom prst="line">
                <a:avLst/>
              </a:prstGeom>
              <a:grpFill/>
              <a:ln w="285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BBB9E59-D33F-46C3-ADCF-7216985F54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708" y="1793631"/>
                <a:ext cx="461596" cy="167054"/>
              </a:xfrm>
              <a:prstGeom prst="line">
                <a:avLst/>
              </a:prstGeom>
              <a:grpFill/>
              <a:ln w="285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F19B4EC3-724B-4061-B1D6-58BC1843301F}"/>
                </a:ext>
              </a:extLst>
            </p:cNvPr>
            <p:cNvSpPr/>
            <p:nvPr/>
          </p:nvSpPr>
          <p:spPr>
            <a:xfrm>
              <a:off x="9785838" y="1492585"/>
              <a:ext cx="657225" cy="602091"/>
            </a:xfrm>
            <a:prstGeom prst="arc">
              <a:avLst>
                <a:gd name="adj1" fmla="val 9588020"/>
                <a:gd name="adj2" fmla="val 11979030"/>
              </a:avLst>
            </a:prstGeom>
            <a:grpFill/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1279BF0-3FB8-4F77-8D9E-21B9ECA92C2E}"/>
                  </a:ext>
                </a:extLst>
              </p14:cNvPr>
              <p14:cNvContentPartPr/>
              <p14:nvPr/>
            </p14:nvContentPartPr>
            <p14:xfrm>
              <a:off x="10386714" y="2109645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1279BF0-3FB8-4F77-8D9E-21B9ECA92C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50714" y="2074005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414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0EB51-F6BF-4AF1-89C0-665103D06544}"/>
              </a:ext>
            </a:extLst>
          </p:cNvPr>
          <p:cNvSpPr/>
          <p:nvPr/>
        </p:nvSpPr>
        <p:spPr>
          <a:xfrm>
            <a:off x="5798774" y="1"/>
            <a:ext cx="6393226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852B80C-F97A-4E40-A1E1-642A682B7DB1}"/>
              </a:ext>
            </a:extLst>
          </p:cNvPr>
          <p:cNvSpPr/>
          <p:nvPr/>
        </p:nvSpPr>
        <p:spPr>
          <a:xfrm>
            <a:off x="6624808" y="2564140"/>
            <a:ext cx="2535565" cy="2058660"/>
          </a:xfrm>
          <a:custGeom>
            <a:avLst/>
            <a:gdLst>
              <a:gd name="connsiteX0" fmla="*/ 0 w 2568222"/>
              <a:gd name="connsiteY0" fmla="*/ 33866 h 2088444"/>
              <a:gd name="connsiteX1" fmla="*/ 2568222 w 2568222"/>
              <a:gd name="connsiteY1" fmla="*/ 33866 h 2088444"/>
              <a:gd name="connsiteX2" fmla="*/ 2568222 w 2568222"/>
              <a:gd name="connsiteY2" fmla="*/ 1326444 h 2088444"/>
              <a:gd name="connsiteX3" fmla="*/ 2190044 w 2568222"/>
              <a:gd name="connsiteY3" fmla="*/ 1326444 h 2088444"/>
              <a:gd name="connsiteX4" fmla="*/ 2190044 w 2568222"/>
              <a:gd name="connsiteY4" fmla="*/ 2088444 h 2088444"/>
              <a:gd name="connsiteX5" fmla="*/ 739422 w 2568222"/>
              <a:gd name="connsiteY5" fmla="*/ 2088444 h 2088444"/>
              <a:gd name="connsiteX6" fmla="*/ 739422 w 2568222"/>
              <a:gd name="connsiteY6" fmla="*/ 1337733 h 2088444"/>
              <a:gd name="connsiteX7" fmla="*/ 220133 w 2568222"/>
              <a:gd name="connsiteY7" fmla="*/ 1337733 h 2088444"/>
              <a:gd name="connsiteX8" fmla="*/ 220133 w 2568222"/>
              <a:gd name="connsiteY8" fmla="*/ 965200 h 2088444"/>
              <a:gd name="connsiteX9" fmla="*/ 33866 w 2568222"/>
              <a:gd name="connsiteY9" fmla="*/ 965200 h 2088444"/>
              <a:gd name="connsiteX10" fmla="*/ 33866 w 2568222"/>
              <a:gd name="connsiteY10" fmla="*/ 0 h 2088444"/>
              <a:gd name="connsiteX0" fmla="*/ 0 w 2568222"/>
              <a:gd name="connsiteY0" fmla="*/ 187627 h 2242205"/>
              <a:gd name="connsiteX1" fmla="*/ 2568222 w 2568222"/>
              <a:gd name="connsiteY1" fmla="*/ 187627 h 2242205"/>
              <a:gd name="connsiteX2" fmla="*/ 2568222 w 2568222"/>
              <a:gd name="connsiteY2" fmla="*/ 1480205 h 2242205"/>
              <a:gd name="connsiteX3" fmla="*/ 2190044 w 2568222"/>
              <a:gd name="connsiteY3" fmla="*/ 1480205 h 2242205"/>
              <a:gd name="connsiteX4" fmla="*/ 2190044 w 2568222"/>
              <a:gd name="connsiteY4" fmla="*/ 2242205 h 2242205"/>
              <a:gd name="connsiteX5" fmla="*/ 739422 w 2568222"/>
              <a:gd name="connsiteY5" fmla="*/ 2242205 h 2242205"/>
              <a:gd name="connsiteX6" fmla="*/ 739422 w 2568222"/>
              <a:gd name="connsiteY6" fmla="*/ 1491494 h 2242205"/>
              <a:gd name="connsiteX7" fmla="*/ 220133 w 2568222"/>
              <a:gd name="connsiteY7" fmla="*/ 1491494 h 2242205"/>
              <a:gd name="connsiteX8" fmla="*/ 220133 w 2568222"/>
              <a:gd name="connsiteY8" fmla="*/ 1118961 h 2242205"/>
              <a:gd name="connsiteX9" fmla="*/ 33866 w 2568222"/>
              <a:gd name="connsiteY9" fmla="*/ 1118961 h 2242205"/>
              <a:gd name="connsiteX10" fmla="*/ 33866 w 2568222"/>
              <a:gd name="connsiteY10" fmla="*/ 0 h 2242205"/>
              <a:gd name="connsiteX0" fmla="*/ 0 w 2568222"/>
              <a:gd name="connsiteY0" fmla="*/ 0 h 2054578"/>
              <a:gd name="connsiteX1" fmla="*/ 2568222 w 2568222"/>
              <a:gd name="connsiteY1" fmla="*/ 0 h 2054578"/>
              <a:gd name="connsiteX2" fmla="*/ 2568222 w 2568222"/>
              <a:gd name="connsiteY2" fmla="*/ 1292578 h 2054578"/>
              <a:gd name="connsiteX3" fmla="*/ 2190044 w 2568222"/>
              <a:gd name="connsiteY3" fmla="*/ 1292578 h 2054578"/>
              <a:gd name="connsiteX4" fmla="*/ 2190044 w 2568222"/>
              <a:gd name="connsiteY4" fmla="*/ 2054578 h 2054578"/>
              <a:gd name="connsiteX5" fmla="*/ 739422 w 2568222"/>
              <a:gd name="connsiteY5" fmla="*/ 2054578 h 2054578"/>
              <a:gd name="connsiteX6" fmla="*/ 739422 w 2568222"/>
              <a:gd name="connsiteY6" fmla="*/ 1303867 h 2054578"/>
              <a:gd name="connsiteX7" fmla="*/ 220133 w 2568222"/>
              <a:gd name="connsiteY7" fmla="*/ 1303867 h 2054578"/>
              <a:gd name="connsiteX8" fmla="*/ 220133 w 2568222"/>
              <a:gd name="connsiteY8" fmla="*/ 931334 h 2054578"/>
              <a:gd name="connsiteX9" fmla="*/ 33866 w 2568222"/>
              <a:gd name="connsiteY9" fmla="*/ 931334 h 2054578"/>
              <a:gd name="connsiteX10" fmla="*/ 33866 w 2568222"/>
              <a:gd name="connsiteY10" fmla="*/ 65466 h 2054578"/>
              <a:gd name="connsiteX0" fmla="*/ 0 w 2535565"/>
              <a:gd name="connsiteY0" fmla="*/ 0 h 2058660"/>
              <a:gd name="connsiteX1" fmla="*/ 2535565 w 2535565"/>
              <a:gd name="connsiteY1" fmla="*/ 4082 h 2058660"/>
              <a:gd name="connsiteX2" fmla="*/ 2535565 w 2535565"/>
              <a:gd name="connsiteY2" fmla="*/ 1296660 h 2058660"/>
              <a:gd name="connsiteX3" fmla="*/ 2157387 w 2535565"/>
              <a:gd name="connsiteY3" fmla="*/ 1296660 h 2058660"/>
              <a:gd name="connsiteX4" fmla="*/ 2157387 w 2535565"/>
              <a:gd name="connsiteY4" fmla="*/ 2058660 h 2058660"/>
              <a:gd name="connsiteX5" fmla="*/ 706765 w 2535565"/>
              <a:gd name="connsiteY5" fmla="*/ 2058660 h 2058660"/>
              <a:gd name="connsiteX6" fmla="*/ 706765 w 2535565"/>
              <a:gd name="connsiteY6" fmla="*/ 1307949 h 2058660"/>
              <a:gd name="connsiteX7" fmla="*/ 187476 w 2535565"/>
              <a:gd name="connsiteY7" fmla="*/ 1307949 h 2058660"/>
              <a:gd name="connsiteX8" fmla="*/ 187476 w 2535565"/>
              <a:gd name="connsiteY8" fmla="*/ 935416 h 2058660"/>
              <a:gd name="connsiteX9" fmla="*/ 1209 w 2535565"/>
              <a:gd name="connsiteY9" fmla="*/ 935416 h 2058660"/>
              <a:gd name="connsiteX10" fmla="*/ 1209 w 2535565"/>
              <a:gd name="connsiteY10" fmla="*/ 69548 h 205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5565" h="2058660">
                <a:moveTo>
                  <a:pt x="0" y="0"/>
                </a:moveTo>
                <a:lnTo>
                  <a:pt x="2535565" y="4082"/>
                </a:lnTo>
                <a:lnTo>
                  <a:pt x="2535565" y="1296660"/>
                </a:lnTo>
                <a:lnTo>
                  <a:pt x="2157387" y="1296660"/>
                </a:lnTo>
                <a:lnTo>
                  <a:pt x="2157387" y="2058660"/>
                </a:lnTo>
                <a:lnTo>
                  <a:pt x="706765" y="2058660"/>
                </a:lnTo>
                <a:lnTo>
                  <a:pt x="706765" y="1307949"/>
                </a:lnTo>
                <a:lnTo>
                  <a:pt x="187476" y="1307949"/>
                </a:lnTo>
                <a:lnTo>
                  <a:pt x="187476" y="935416"/>
                </a:lnTo>
                <a:lnTo>
                  <a:pt x="1209" y="935416"/>
                </a:lnTo>
                <a:lnTo>
                  <a:pt x="1209" y="69548"/>
                </a:lnTo>
              </a:path>
            </a:pathLst>
          </a:custGeom>
          <a:solidFill>
            <a:schemeClr val="bg1"/>
          </a:solidFill>
          <a:ln w="38100" cap="rnd" cmpd="sng">
            <a:noFill/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246CD0-6AFA-4800-B989-F35A17F77A5E}"/>
              </a:ext>
            </a:extLst>
          </p:cNvPr>
          <p:cNvSpPr/>
          <p:nvPr/>
        </p:nvSpPr>
        <p:spPr>
          <a:xfrm>
            <a:off x="2138034" y="2564140"/>
            <a:ext cx="2535565" cy="2058660"/>
          </a:xfrm>
          <a:custGeom>
            <a:avLst/>
            <a:gdLst>
              <a:gd name="connsiteX0" fmla="*/ 0 w 2568222"/>
              <a:gd name="connsiteY0" fmla="*/ 33866 h 2088444"/>
              <a:gd name="connsiteX1" fmla="*/ 2568222 w 2568222"/>
              <a:gd name="connsiteY1" fmla="*/ 33866 h 2088444"/>
              <a:gd name="connsiteX2" fmla="*/ 2568222 w 2568222"/>
              <a:gd name="connsiteY2" fmla="*/ 1326444 h 2088444"/>
              <a:gd name="connsiteX3" fmla="*/ 2190044 w 2568222"/>
              <a:gd name="connsiteY3" fmla="*/ 1326444 h 2088444"/>
              <a:gd name="connsiteX4" fmla="*/ 2190044 w 2568222"/>
              <a:gd name="connsiteY4" fmla="*/ 2088444 h 2088444"/>
              <a:gd name="connsiteX5" fmla="*/ 739422 w 2568222"/>
              <a:gd name="connsiteY5" fmla="*/ 2088444 h 2088444"/>
              <a:gd name="connsiteX6" fmla="*/ 739422 w 2568222"/>
              <a:gd name="connsiteY6" fmla="*/ 1337733 h 2088444"/>
              <a:gd name="connsiteX7" fmla="*/ 220133 w 2568222"/>
              <a:gd name="connsiteY7" fmla="*/ 1337733 h 2088444"/>
              <a:gd name="connsiteX8" fmla="*/ 220133 w 2568222"/>
              <a:gd name="connsiteY8" fmla="*/ 965200 h 2088444"/>
              <a:gd name="connsiteX9" fmla="*/ 33866 w 2568222"/>
              <a:gd name="connsiteY9" fmla="*/ 965200 h 2088444"/>
              <a:gd name="connsiteX10" fmla="*/ 33866 w 2568222"/>
              <a:gd name="connsiteY10" fmla="*/ 0 h 2088444"/>
              <a:gd name="connsiteX0" fmla="*/ 0 w 2568222"/>
              <a:gd name="connsiteY0" fmla="*/ 187627 h 2242205"/>
              <a:gd name="connsiteX1" fmla="*/ 2568222 w 2568222"/>
              <a:gd name="connsiteY1" fmla="*/ 187627 h 2242205"/>
              <a:gd name="connsiteX2" fmla="*/ 2568222 w 2568222"/>
              <a:gd name="connsiteY2" fmla="*/ 1480205 h 2242205"/>
              <a:gd name="connsiteX3" fmla="*/ 2190044 w 2568222"/>
              <a:gd name="connsiteY3" fmla="*/ 1480205 h 2242205"/>
              <a:gd name="connsiteX4" fmla="*/ 2190044 w 2568222"/>
              <a:gd name="connsiteY4" fmla="*/ 2242205 h 2242205"/>
              <a:gd name="connsiteX5" fmla="*/ 739422 w 2568222"/>
              <a:gd name="connsiteY5" fmla="*/ 2242205 h 2242205"/>
              <a:gd name="connsiteX6" fmla="*/ 739422 w 2568222"/>
              <a:gd name="connsiteY6" fmla="*/ 1491494 h 2242205"/>
              <a:gd name="connsiteX7" fmla="*/ 220133 w 2568222"/>
              <a:gd name="connsiteY7" fmla="*/ 1491494 h 2242205"/>
              <a:gd name="connsiteX8" fmla="*/ 220133 w 2568222"/>
              <a:gd name="connsiteY8" fmla="*/ 1118961 h 2242205"/>
              <a:gd name="connsiteX9" fmla="*/ 33866 w 2568222"/>
              <a:gd name="connsiteY9" fmla="*/ 1118961 h 2242205"/>
              <a:gd name="connsiteX10" fmla="*/ 33866 w 2568222"/>
              <a:gd name="connsiteY10" fmla="*/ 0 h 2242205"/>
              <a:gd name="connsiteX0" fmla="*/ 0 w 2568222"/>
              <a:gd name="connsiteY0" fmla="*/ 0 h 2054578"/>
              <a:gd name="connsiteX1" fmla="*/ 2568222 w 2568222"/>
              <a:gd name="connsiteY1" fmla="*/ 0 h 2054578"/>
              <a:gd name="connsiteX2" fmla="*/ 2568222 w 2568222"/>
              <a:gd name="connsiteY2" fmla="*/ 1292578 h 2054578"/>
              <a:gd name="connsiteX3" fmla="*/ 2190044 w 2568222"/>
              <a:gd name="connsiteY3" fmla="*/ 1292578 h 2054578"/>
              <a:gd name="connsiteX4" fmla="*/ 2190044 w 2568222"/>
              <a:gd name="connsiteY4" fmla="*/ 2054578 h 2054578"/>
              <a:gd name="connsiteX5" fmla="*/ 739422 w 2568222"/>
              <a:gd name="connsiteY5" fmla="*/ 2054578 h 2054578"/>
              <a:gd name="connsiteX6" fmla="*/ 739422 w 2568222"/>
              <a:gd name="connsiteY6" fmla="*/ 1303867 h 2054578"/>
              <a:gd name="connsiteX7" fmla="*/ 220133 w 2568222"/>
              <a:gd name="connsiteY7" fmla="*/ 1303867 h 2054578"/>
              <a:gd name="connsiteX8" fmla="*/ 220133 w 2568222"/>
              <a:gd name="connsiteY8" fmla="*/ 931334 h 2054578"/>
              <a:gd name="connsiteX9" fmla="*/ 33866 w 2568222"/>
              <a:gd name="connsiteY9" fmla="*/ 931334 h 2054578"/>
              <a:gd name="connsiteX10" fmla="*/ 33866 w 2568222"/>
              <a:gd name="connsiteY10" fmla="*/ 65466 h 2054578"/>
              <a:gd name="connsiteX0" fmla="*/ 0 w 2535565"/>
              <a:gd name="connsiteY0" fmla="*/ 0 h 2058660"/>
              <a:gd name="connsiteX1" fmla="*/ 2535565 w 2535565"/>
              <a:gd name="connsiteY1" fmla="*/ 4082 h 2058660"/>
              <a:gd name="connsiteX2" fmla="*/ 2535565 w 2535565"/>
              <a:gd name="connsiteY2" fmla="*/ 1296660 h 2058660"/>
              <a:gd name="connsiteX3" fmla="*/ 2157387 w 2535565"/>
              <a:gd name="connsiteY3" fmla="*/ 1296660 h 2058660"/>
              <a:gd name="connsiteX4" fmla="*/ 2157387 w 2535565"/>
              <a:gd name="connsiteY4" fmla="*/ 2058660 h 2058660"/>
              <a:gd name="connsiteX5" fmla="*/ 706765 w 2535565"/>
              <a:gd name="connsiteY5" fmla="*/ 2058660 h 2058660"/>
              <a:gd name="connsiteX6" fmla="*/ 706765 w 2535565"/>
              <a:gd name="connsiteY6" fmla="*/ 1307949 h 2058660"/>
              <a:gd name="connsiteX7" fmla="*/ 187476 w 2535565"/>
              <a:gd name="connsiteY7" fmla="*/ 1307949 h 2058660"/>
              <a:gd name="connsiteX8" fmla="*/ 187476 w 2535565"/>
              <a:gd name="connsiteY8" fmla="*/ 935416 h 2058660"/>
              <a:gd name="connsiteX9" fmla="*/ 1209 w 2535565"/>
              <a:gd name="connsiteY9" fmla="*/ 935416 h 2058660"/>
              <a:gd name="connsiteX10" fmla="*/ 1209 w 2535565"/>
              <a:gd name="connsiteY10" fmla="*/ 69548 h 205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5565" h="2058660">
                <a:moveTo>
                  <a:pt x="0" y="0"/>
                </a:moveTo>
                <a:lnTo>
                  <a:pt x="2535565" y="4082"/>
                </a:lnTo>
                <a:lnTo>
                  <a:pt x="2535565" y="1296660"/>
                </a:lnTo>
                <a:lnTo>
                  <a:pt x="2157387" y="1296660"/>
                </a:lnTo>
                <a:lnTo>
                  <a:pt x="2157387" y="2058660"/>
                </a:lnTo>
                <a:lnTo>
                  <a:pt x="706765" y="2058660"/>
                </a:lnTo>
                <a:lnTo>
                  <a:pt x="706765" y="1307949"/>
                </a:lnTo>
                <a:lnTo>
                  <a:pt x="187476" y="1307949"/>
                </a:lnTo>
                <a:lnTo>
                  <a:pt x="187476" y="935416"/>
                </a:lnTo>
                <a:lnTo>
                  <a:pt x="1209" y="935416"/>
                </a:lnTo>
                <a:lnTo>
                  <a:pt x="1209" y="69548"/>
                </a:lnTo>
              </a:path>
            </a:pathLst>
          </a:custGeom>
          <a:gradFill flip="none" rotWithShape="1">
            <a:gsLst>
              <a:gs pos="7000">
                <a:schemeClr val="tx1"/>
              </a:gs>
              <a:gs pos="38000">
                <a:schemeClr val="bg2">
                  <a:lumMod val="50000"/>
                </a:schemeClr>
              </a:gs>
              <a:gs pos="85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E91C8-11AD-475E-9F5C-FCC8B82A4751}"/>
              </a:ext>
            </a:extLst>
          </p:cNvPr>
          <p:cNvSpPr txBox="1"/>
          <p:nvPr/>
        </p:nvSpPr>
        <p:spPr>
          <a:xfrm>
            <a:off x="7435390" y="14435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BD6F-25BF-4C5A-933F-9C00F2D8059A}"/>
              </a:ext>
            </a:extLst>
          </p:cNvPr>
          <p:cNvSpPr txBox="1"/>
          <p:nvPr/>
        </p:nvSpPr>
        <p:spPr>
          <a:xfrm>
            <a:off x="3278171" y="148973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</a:t>
            </a:r>
          </a:p>
          <a:p>
            <a:endParaRPr lang="en-C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C83E1A-D8C6-4EA9-A898-2C2D4D0BB4B4}"/>
              </a:ext>
            </a:extLst>
          </p:cNvPr>
          <p:cNvSpPr/>
          <p:nvPr/>
        </p:nvSpPr>
        <p:spPr>
          <a:xfrm>
            <a:off x="6624808" y="2564140"/>
            <a:ext cx="2535565" cy="2058660"/>
          </a:xfrm>
          <a:custGeom>
            <a:avLst/>
            <a:gdLst>
              <a:gd name="connsiteX0" fmla="*/ 0 w 2568222"/>
              <a:gd name="connsiteY0" fmla="*/ 33866 h 2088444"/>
              <a:gd name="connsiteX1" fmla="*/ 2568222 w 2568222"/>
              <a:gd name="connsiteY1" fmla="*/ 33866 h 2088444"/>
              <a:gd name="connsiteX2" fmla="*/ 2568222 w 2568222"/>
              <a:gd name="connsiteY2" fmla="*/ 1326444 h 2088444"/>
              <a:gd name="connsiteX3" fmla="*/ 2190044 w 2568222"/>
              <a:gd name="connsiteY3" fmla="*/ 1326444 h 2088444"/>
              <a:gd name="connsiteX4" fmla="*/ 2190044 w 2568222"/>
              <a:gd name="connsiteY4" fmla="*/ 2088444 h 2088444"/>
              <a:gd name="connsiteX5" fmla="*/ 739422 w 2568222"/>
              <a:gd name="connsiteY5" fmla="*/ 2088444 h 2088444"/>
              <a:gd name="connsiteX6" fmla="*/ 739422 w 2568222"/>
              <a:gd name="connsiteY6" fmla="*/ 1337733 h 2088444"/>
              <a:gd name="connsiteX7" fmla="*/ 220133 w 2568222"/>
              <a:gd name="connsiteY7" fmla="*/ 1337733 h 2088444"/>
              <a:gd name="connsiteX8" fmla="*/ 220133 w 2568222"/>
              <a:gd name="connsiteY8" fmla="*/ 965200 h 2088444"/>
              <a:gd name="connsiteX9" fmla="*/ 33866 w 2568222"/>
              <a:gd name="connsiteY9" fmla="*/ 965200 h 2088444"/>
              <a:gd name="connsiteX10" fmla="*/ 33866 w 2568222"/>
              <a:gd name="connsiteY10" fmla="*/ 0 h 2088444"/>
              <a:gd name="connsiteX0" fmla="*/ 0 w 2568222"/>
              <a:gd name="connsiteY0" fmla="*/ 187627 h 2242205"/>
              <a:gd name="connsiteX1" fmla="*/ 2568222 w 2568222"/>
              <a:gd name="connsiteY1" fmla="*/ 187627 h 2242205"/>
              <a:gd name="connsiteX2" fmla="*/ 2568222 w 2568222"/>
              <a:gd name="connsiteY2" fmla="*/ 1480205 h 2242205"/>
              <a:gd name="connsiteX3" fmla="*/ 2190044 w 2568222"/>
              <a:gd name="connsiteY3" fmla="*/ 1480205 h 2242205"/>
              <a:gd name="connsiteX4" fmla="*/ 2190044 w 2568222"/>
              <a:gd name="connsiteY4" fmla="*/ 2242205 h 2242205"/>
              <a:gd name="connsiteX5" fmla="*/ 739422 w 2568222"/>
              <a:gd name="connsiteY5" fmla="*/ 2242205 h 2242205"/>
              <a:gd name="connsiteX6" fmla="*/ 739422 w 2568222"/>
              <a:gd name="connsiteY6" fmla="*/ 1491494 h 2242205"/>
              <a:gd name="connsiteX7" fmla="*/ 220133 w 2568222"/>
              <a:gd name="connsiteY7" fmla="*/ 1491494 h 2242205"/>
              <a:gd name="connsiteX8" fmla="*/ 220133 w 2568222"/>
              <a:gd name="connsiteY8" fmla="*/ 1118961 h 2242205"/>
              <a:gd name="connsiteX9" fmla="*/ 33866 w 2568222"/>
              <a:gd name="connsiteY9" fmla="*/ 1118961 h 2242205"/>
              <a:gd name="connsiteX10" fmla="*/ 33866 w 2568222"/>
              <a:gd name="connsiteY10" fmla="*/ 0 h 2242205"/>
              <a:gd name="connsiteX0" fmla="*/ 0 w 2568222"/>
              <a:gd name="connsiteY0" fmla="*/ 0 h 2054578"/>
              <a:gd name="connsiteX1" fmla="*/ 2568222 w 2568222"/>
              <a:gd name="connsiteY1" fmla="*/ 0 h 2054578"/>
              <a:gd name="connsiteX2" fmla="*/ 2568222 w 2568222"/>
              <a:gd name="connsiteY2" fmla="*/ 1292578 h 2054578"/>
              <a:gd name="connsiteX3" fmla="*/ 2190044 w 2568222"/>
              <a:gd name="connsiteY3" fmla="*/ 1292578 h 2054578"/>
              <a:gd name="connsiteX4" fmla="*/ 2190044 w 2568222"/>
              <a:gd name="connsiteY4" fmla="*/ 2054578 h 2054578"/>
              <a:gd name="connsiteX5" fmla="*/ 739422 w 2568222"/>
              <a:gd name="connsiteY5" fmla="*/ 2054578 h 2054578"/>
              <a:gd name="connsiteX6" fmla="*/ 739422 w 2568222"/>
              <a:gd name="connsiteY6" fmla="*/ 1303867 h 2054578"/>
              <a:gd name="connsiteX7" fmla="*/ 220133 w 2568222"/>
              <a:gd name="connsiteY7" fmla="*/ 1303867 h 2054578"/>
              <a:gd name="connsiteX8" fmla="*/ 220133 w 2568222"/>
              <a:gd name="connsiteY8" fmla="*/ 931334 h 2054578"/>
              <a:gd name="connsiteX9" fmla="*/ 33866 w 2568222"/>
              <a:gd name="connsiteY9" fmla="*/ 931334 h 2054578"/>
              <a:gd name="connsiteX10" fmla="*/ 33866 w 2568222"/>
              <a:gd name="connsiteY10" fmla="*/ 65466 h 2054578"/>
              <a:gd name="connsiteX0" fmla="*/ 0 w 2535565"/>
              <a:gd name="connsiteY0" fmla="*/ 0 h 2058660"/>
              <a:gd name="connsiteX1" fmla="*/ 2535565 w 2535565"/>
              <a:gd name="connsiteY1" fmla="*/ 4082 h 2058660"/>
              <a:gd name="connsiteX2" fmla="*/ 2535565 w 2535565"/>
              <a:gd name="connsiteY2" fmla="*/ 1296660 h 2058660"/>
              <a:gd name="connsiteX3" fmla="*/ 2157387 w 2535565"/>
              <a:gd name="connsiteY3" fmla="*/ 1296660 h 2058660"/>
              <a:gd name="connsiteX4" fmla="*/ 2157387 w 2535565"/>
              <a:gd name="connsiteY4" fmla="*/ 2058660 h 2058660"/>
              <a:gd name="connsiteX5" fmla="*/ 706765 w 2535565"/>
              <a:gd name="connsiteY5" fmla="*/ 2058660 h 2058660"/>
              <a:gd name="connsiteX6" fmla="*/ 706765 w 2535565"/>
              <a:gd name="connsiteY6" fmla="*/ 1307949 h 2058660"/>
              <a:gd name="connsiteX7" fmla="*/ 187476 w 2535565"/>
              <a:gd name="connsiteY7" fmla="*/ 1307949 h 2058660"/>
              <a:gd name="connsiteX8" fmla="*/ 187476 w 2535565"/>
              <a:gd name="connsiteY8" fmla="*/ 935416 h 2058660"/>
              <a:gd name="connsiteX9" fmla="*/ 1209 w 2535565"/>
              <a:gd name="connsiteY9" fmla="*/ 935416 h 2058660"/>
              <a:gd name="connsiteX10" fmla="*/ 1209 w 2535565"/>
              <a:gd name="connsiteY10" fmla="*/ 69548 h 205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5565" h="2058660">
                <a:moveTo>
                  <a:pt x="0" y="0"/>
                </a:moveTo>
                <a:lnTo>
                  <a:pt x="2535565" y="4082"/>
                </a:lnTo>
                <a:lnTo>
                  <a:pt x="2535565" y="1296660"/>
                </a:lnTo>
                <a:lnTo>
                  <a:pt x="2157387" y="1296660"/>
                </a:lnTo>
                <a:lnTo>
                  <a:pt x="2157387" y="2058660"/>
                </a:lnTo>
                <a:lnTo>
                  <a:pt x="706765" y="2058660"/>
                </a:lnTo>
                <a:lnTo>
                  <a:pt x="706765" y="1307949"/>
                </a:lnTo>
                <a:lnTo>
                  <a:pt x="187476" y="1307949"/>
                </a:lnTo>
                <a:lnTo>
                  <a:pt x="187476" y="935416"/>
                </a:lnTo>
                <a:lnTo>
                  <a:pt x="1209" y="935416"/>
                </a:lnTo>
                <a:lnTo>
                  <a:pt x="1209" y="69548"/>
                </a:lnTo>
              </a:path>
            </a:pathLst>
          </a:custGeom>
          <a:ln w="38100" cap="rnd" cmpd="sng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5839D5-5C26-4F19-B7C4-AE332282D0C6}"/>
              </a:ext>
            </a:extLst>
          </p:cNvPr>
          <p:cNvSpPr/>
          <p:nvPr/>
        </p:nvSpPr>
        <p:spPr>
          <a:xfrm>
            <a:off x="2138035" y="2564140"/>
            <a:ext cx="2535565" cy="2058660"/>
          </a:xfrm>
          <a:custGeom>
            <a:avLst/>
            <a:gdLst>
              <a:gd name="connsiteX0" fmla="*/ 0 w 2568222"/>
              <a:gd name="connsiteY0" fmla="*/ 33866 h 2088444"/>
              <a:gd name="connsiteX1" fmla="*/ 2568222 w 2568222"/>
              <a:gd name="connsiteY1" fmla="*/ 33866 h 2088444"/>
              <a:gd name="connsiteX2" fmla="*/ 2568222 w 2568222"/>
              <a:gd name="connsiteY2" fmla="*/ 1326444 h 2088444"/>
              <a:gd name="connsiteX3" fmla="*/ 2190044 w 2568222"/>
              <a:gd name="connsiteY3" fmla="*/ 1326444 h 2088444"/>
              <a:gd name="connsiteX4" fmla="*/ 2190044 w 2568222"/>
              <a:gd name="connsiteY4" fmla="*/ 2088444 h 2088444"/>
              <a:gd name="connsiteX5" fmla="*/ 739422 w 2568222"/>
              <a:gd name="connsiteY5" fmla="*/ 2088444 h 2088444"/>
              <a:gd name="connsiteX6" fmla="*/ 739422 w 2568222"/>
              <a:gd name="connsiteY6" fmla="*/ 1337733 h 2088444"/>
              <a:gd name="connsiteX7" fmla="*/ 220133 w 2568222"/>
              <a:gd name="connsiteY7" fmla="*/ 1337733 h 2088444"/>
              <a:gd name="connsiteX8" fmla="*/ 220133 w 2568222"/>
              <a:gd name="connsiteY8" fmla="*/ 965200 h 2088444"/>
              <a:gd name="connsiteX9" fmla="*/ 33866 w 2568222"/>
              <a:gd name="connsiteY9" fmla="*/ 965200 h 2088444"/>
              <a:gd name="connsiteX10" fmla="*/ 33866 w 2568222"/>
              <a:gd name="connsiteY10" fmla="*/ 0 h 2088444"/>
              <a:gd name="connsiteX0" fmla="*/ 0 w 2568222"/>
              <a:gd name="connsiteY0" fmla="*/ 187627 h 2242205"/>
              <a:gd name="connsiteX1" fmla="*/ 2568222 w 2568222"/>
              <a:gd name="connsiteY1" fmla="*/ 187627 h 2242205"/>
              <a:gd name="connsiteX2" fmla="*/ 2568222 w 2568222"/>
              <a:gd name="connsiteY2" fmla="*/ 1480205 h 2242205"/>
              <a:gd name="connsiteX3" fmla="*/ 2190044 w 2568222"/>
              <a:gd name="connsiteY3" fmla="*/ 1480205 h 2242205"/>
              <a:gd name="connsiteX4" fmla="*/ 2190044 w 2568222"/>
              <a:gd name="connsiteY4" fmla="*/ 2242205 h 2242205"/>
              <a:gd name="connsiteX5" fmla="*/ 739422 w 2568222"/>
              <a:gd name="connsiteY5" fmla="*/ 2242205 h 2242205"/>
              <a:gd name="connsiteX6" fmla="*/ 739422 w 2568222"/>
              <a:gd name="connsiteY6" fmla="*/ 1491494 h 2242205"/>
              <a:gd name="connsiteX7" fmla="*/ 220133 w 2568222"/>
              <a:gd name="connsiteY7" fmla="*/ 1491494 h 2242205"/>
              <a:gd name="connsiteX8" fmla="*/ 220133 w 2568222"/>
              <a:gd name="connsiteY8" fmla="*/ 1118961 h 2242205"/>
              <a:gd name="connsiteX9" fmla="*/ 33866 w 2568222"/>
              <a:gd name="connsiteY9" fmla="*/ 1118961 h 2242205"/>
              <a:gd name="connsiteX10" fmla="*/ 33866 w 2568222"/>
              <a:gd name="connsiteY10" fmla="*/ 0 h 2242205"/>
              <a:gd name="connsiteX0" fmla="*/ 0 w 2568222"/>
              <a:gd name="connsiteY0" fmla="*/ 0 h 2054578"/>
              <a:gd name="connsiteX1" fmla="*/ 2568222 w 2568222"/>
              <a:gd name="connsiteY1" fmla="*/ 0 h 2054578"/>
              <a:gd name="connsiteX2" fmla="*/ 2568222 w 2568222"/>
              <a:gd name="connsiteY2" fmla="*/ 1292578 h 2054578"/>
              <a:gd name="connsiteX3" fmla="*/ 2190044 w 2568222"/>
              <a:gd name="connsiteY3" fmla="*/ 1292578 h 2054578"/>
              <a:gd name="connsiteX4" fmla="*/ 2190044 w 2568222"/>
              <a:gd name="connsiteY4" fmla="*/ 2054578 h 2054578"/>
              <a:gd name="connsiteX5" fmla="*/ 739422 w 2568222"/>
              <a:gd name="connsiteY5" fmla="*/ 2054578 h 2054578"/>
              <a:gd name="connsiteX6" fmla="*/ 739422 w 2568222"/>
              <a:gd name="connsiteY6" fmla="*/ 1303867 h 2054578"/>
              <a:gd name="connsiteX7" fmla="*/ 220133 w 2568222"/>
              <a:gd name="connsiteY7" fmla="*/ 1303867 h 2054578"/>
              <a:gd name="connsiteX8" fmla="*/ 220133 w 2568222"/>
              <a:gd name="connsiteY8" fmla="*/ 931334 h 2054578"/>
              <a:gd name="connsiteX9" fmla="*/ 33866 w 2568222"/>
              <a:gd name="connsiteY9" fmla="*/ 931334 h 2054578"/>
              <a:gd name="connsiteX10" fmla="*/ 33866 w 2568222"/>
              <a:gd name="connsiteY10" fmla="*/ 65466 h 2054578"/>
              <a:gd name="connsiteX0" fmla="*/ 0 w 2535565"/>
              <a:gd name="connsiteY0" fmla="*/ 0 h 2058660"/>
              <a:gd name="connsiteX1" fmla="*/ 2535565 w 2535565"/>
              <a:gd name="connsiteY1" fmla="*/ 4082 h 2058660"/>
              <a:gd name="connsiteX2" fmla="*/ 2535565 w 2535565"/>
              <a:gd name="connsiteY2" fmla="*/ 1296660 h 2058660"/>
              <a:gd name="connsiteX3" fmla="*/ 2157387 w 2535565"/>
              <a:gd name="connsiteY3" fmla="*/ 1296660 h 2058660"/>
              <a:gd name="connsiteX4" fmla="*/ 2157387 w 2535565"/>
              <a:gd name="connsiteY4" fmla="*/ 2058660 h 2058660"/>
              <a:gd name="connsiteX5" fmla="*/ 706765 w 2535565"/>
              <a:gd name="connsiteY5" fmla="*/ 2058660 h 2058660"/>
              <a:gd name="connsiteX6" fmla="*/ 706765 w 2535565"/>
              <a:gd name="connsiteY6" fmla="*/ 1307949 h 2058660"/>
              <a:gd name="connsiteX7" fmla="*/ 187476 w 2535565"/>
              <a:gd name="connsiteY7" fmla="*/ 1307949 h 2058660"/>
              <a:gd name="connsiteX8" fmla="*/ 187476 w 2535565"/>
              <a:gd name="connsiteY8" fmla="*/ 935416 h 2058660"/>
              <a:gd name="connsiteX9" fmla="*/ 1209 w 2535565"/>
              <a:gd name="connsiteY9" fmla="*/ 935416 h 2058660"/>
              <a:gd name="connsiteX10" fmla="*/ 1209 w 2535565"/>
              <a:gd name="connsiteY10" fmla="*/ 69548 h 205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5565" h="2058660">
                <a:moveTo>
                  <a:pt x="0" y="0"/>
                </a:moveTo>
                <a:lnTo>
                  <a:pt x="2535565" y="4082"/>
                </a:lnTo>
                <a:lnTo>
                  <a:pt x="2535565" y="1296660"/>
                </a:lnTo>
                <a:lnTo>
                  <a:pt x="2157387" y="1296660"/>
                </a:lnTo>
                <a:lnTo>
                  <a:pt x="2157387" y="2058660"/>
                </a:lnTo>
                <a:lnTo>
                  <a:pt x="706765" y="2058660"/>
                </a:lnTo>
                <a:lnTo>
                  <a:pt x="706765" y="1307949"/>
                </a:lnTo>
                <a:lnTo>
                  <a:pt x="187476" y="1307949"/>
                </a:lnTo>
                <a:lnTo>
                  <a:pt x="187476" y="935416"/>
                </a:lnTo>
                <a:lnTo>
                  <a:pt x="1209" y="935416"/>
                </a:lnTo>
                <a:lnTo>
                  <a:pt x="1209" y="69548"/>
                </a:lnTo>
              </a:path>
            </a:pathLst>
          </a:custGeom>
          <a:ln w="38100" cap="rnd" cmpd="sng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C72757-96F5-462B-92AE-404D3D4C5170}"/>
              </a:ext>
            </a:extLst>
          </p:cNvPr>
          <p:cNvCxnSpPr>
            <a:cxnSpLocks/>
          </p:cNvCxnSpPr>
          <p:nvPr/>
        </p:nvCxnSpPr>
        <p:spPr>
          <a:xfrm>
            <a:off x="2527063" y="3851798"/>
            <a:ext cx="316990" cy="48487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443C04B-8C70-4B5A-A748-71A3A7401722}"/>
              </a:ext>
            </a:extLst>
          </p:cNvPr>
          <p:cNvCxnSpPr/>
          <p:nvPr/>
        </p:nvCxnSpPr>
        <p:spPr>
          <a:xfrm flipH="1" flipV="1">
            <a:off x="2203648" y="3544247"/>
            <a:ext cx="83299" cy="9844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A6B008A-FE88-41F8-A918-098A3E66CB06}"/>
              </a:ext>
            </a:extLst>
          </p:cNvPr>
          <p:cNvCxnSpPr/>
          <p:nvPr/>
        </p:nvCxnSpPr>
        <p:spPr>
          <a:xfrm flipV="1">
            <a:off x="4303170" y="3851798"/>
            <a:ext cx="194996" cy="50627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8F499F-8EF6-4588-AA12-59EC69AACE82}"/>
              </a:ext>
            </a:extLst>
          </p:cNvPr>
          <p:cNvCxnSpPr/>
          <p:nvPr/>
        </p:nvCxnSpPr>
        <p:spPr>
          <a:xfrm flipV="1">
            <a:off x="3474720" y="2595489"/>
            <a:ext cx="545123" cy="20273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8D8765-CCF0-4911-A48F-FA1A2AAF8F6F}"/>
              </a:ext>
            </a:extLst>
          </p:cNvPr>
          <p:cNvCxnSpPr/>
          <p:nvPr/>
        </p:nvCxnSpPr>
        <p:spPr>
          <a:xfrm flipH="1" flipV="1">
            <a:off x="2138033" y="2785403"/>
            <a:ext cx="521175" cy="10663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86228D-A51D-440F-AFA7-592C842AC039}"/>
              </a:ext>
            </a:extLst>
          </p:cNvPr>
          <p:cNvCxnSpPr>
            <a:cxnSpLocks/>
          </p:cNvCxnSpPr>
          <p:nvPr/>
        </p:nvCxnSpPr>
        <p:spPr>
          <a:xfrm>
            <a:off x="7008796" y="3898690"/>
            <a:ext cx="316990" cy="4848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2E6FD7-31FE-43F0-A46F-CB5C2A05F21E}"/>
              </a:ext>
            </a:extLst>
          </p:cNvPr>
          <p:cNvCxnSpPr/>
          <p:nvPr/>
        </p:nvCxnSpPr>
        <p:spPr>
          <a:xfrm flipV="1">
            <a:off x="8784903" y="3898690"/>
            <a:ext cx="194996" cy="5062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2FD735-6D1B-4C3D-950B-DB8AAA776848}"/>
              </a:ext>
            </a:extLst>
          </p:cNvPr>
          <p:cNvCxnSpPr/>
          <p:nvPr/>
        </p:nvCxnSpPr>
        <p:spPr>
          <a:xfrm flipV="1">
            <a:off x="8000848" y="2595489"/>
            <a:ext cx="545123" cy="202731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F533CAB-1717-4941-A697-C074DDFA118D}"/>
              </a:ext>
            </a:extLst>
          </p:cNvPr>
          <p:cNvCxnSpPr/>
          <p:nvPr/>
        </p:nvCxnSpPr>
        <p:spPr>
          <a:xfrm flipH="1" flipV="1">
            <a:off x="6676571" y="2782668"/>
            <a:ext cx="521175" cy="106639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C673954-7DE5-4953-A456-652130D1943B}"/>
              </a:ext>
            </a:extLst>
          </p:cNvPr>
          <p:cNvCxnSpPr/>
          <p:nvPr/>
        </p:nvCxnSpPr>
        <p:spPr>
          <a:xfrm flipH="1" flipV="1">
            <a:off x="6676571" y="3544247"/>
            <a:ext cx="83299" cy="984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A21837B-3062-4360-B724-A2B8DBC2DAA5}"/>
              </a:ext>
            </a:extLst>
          </p:cNvPr>
          <p:cNvGrpSpPr/>
          <p:nvPr/>
        </p:nvGrpSpPr>
        <p:grpSpPr>
          <a:xfrm>
            <a:off x="3211897" y="3169165"/>
            <a:ext cx="734734" cy="697412"/>
            <a:chOff x="5406116" y="1621410"/>
            <a:chExt cx="568779" cy="539886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2AA76EC-EDAB-4159-9473-E979CB40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2626" y="1979468"/>
              <a:ext cx="125852" cy="125852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FE50A45-636F-4C58-81AD-A974623478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58478" y="1621410"/>
              <a:ext cx="0" cy="358058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8FD3964-3245-461B-B2FD-A0A4DE5D6D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8478" y="1979468"/>
              <a:ext cx="354586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101EDB5-E554-4D13-A0F8-9948ED8752DC}"/>
                    </a:ext>
                  </a:extLst>
                </p:cNvPr>
                <p:cNvSpPr txBox="1"/>
                <p:nvPr/>
              </p:nvSpPr>
              <p:spPr>
                <a:xfrm>
                  <a:off x="5406116" y="1945852"/>
                  <a:ext cx="568779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kern="12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(0,0,0)</m:t>
                        </m:r>
                      </m:oMath>
                    </m:oMathPara>
                  </a14:m>
                  <a:endParaRPr lang="en-US" sz="800" kern="1200" dirty="0">
                    <a:solidFill>
                      <a:schemeClr val="bg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101EDB5-E554-4D13-A0F8-9948ED875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6116" y="1945852"/>
                  <a:ext cx="568779" cy="2154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A16AB3-8F6F-4335-904C-A444CE7D23D7}"/>
              </a:ext>
            </a:extLst>
          </p:cNvPr>
          <p:cNvGrpSpPr/>
          <p:nvPr/>
        </p:nvGrpSpPr>
        <p:grpSpPr>
          <a:xfrm>
            <a:off x="10473465" y="1534661"/>
            <a:ext cx="734734" cy="697412"/>
            <a:chOff x="5406116" y="1621410"/>
            <a:chExt cx="568779" cy="539886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0644DFD-C5BD-4906-83FF-B0819546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2626" y="1979468"/>
              <a:ext cx="125852" cy="125852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8D668AF-0786-4C1E-8861-0BF7FA9C0D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58478" y="1621410"/>
              <a:ext cx="0" cy="358058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5E997A4-5B28-4401-BF42-AD57FC4FF9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8478" y="1979468"/>
              <a:ext cx="354586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2350FB5-B160-4BA1-8414-2827A7BE6511}"/>
                    </a:ext>
                  </a:extLst>
                </p:cNvPr>
                <p:cNvSpPr txBox="1"/>
                <p:nvPr/>
              </p:nvSpPr>
              <p:spPr>
                <a:xfrm>
                  <a:off x="5406116" y="1945852"/>
                  <a:ext cx="568779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kern="12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(0,0,0)</m:t>
                        </m:r>
                      </m:oMath>
                    </m:oMathPara>
                  </a14:m>
                  <a:endParaRPr lang="en-US" sz="800" kern="1200" dirty="0">
                    <a:solidFill>
                      <a:schemeClr val="bg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2350FB5-B160-4BA1-8414-2827A7BE6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6116" y="1945852"/>
                  <a:ext cx="568779" cy="2154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20473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F-F3AA-4EA0-BC4C-D77A263D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Classes of Super Primitives</a:t>
            </a:r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Torus">
                <a:extLst>
                  <a:ext uri="{FF2B5EF4-FFF2-40B4-BE49-F238E27FC236}">
                    <a16:creationId xmlns:a16="http://schemas.microsoft.com/office/drawing/2014/main" id="{6D361A61-4B48-40C5-B30D-E69D74414D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3497233"/>
                  </p:ext>
                </p:extLst>
              </p:nvPr>
            </p:nvGraphicFramePr>
            <p:xfrm>
              <a:off x="8407541" y="0"/>
              <a:ext cx="3158734" cy="25649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8734" cy="2564926"/>
                    </a:xfrm>
                    <a:prstGeom prst="rect">
                      <a:avLst/>
                    </a:prstGeom>
                  </am3d:spPr>
                  <am3d:camera>
                    <am3d:pos x="0" y="0" z="674690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99400" d="1000000"/>
                    <am3d:preTrans dx="-3" dy="-4317043" dz="-4"/>
                    <am3d:scale>
                      <am3d:sx n="1000000" d="1000000"/>
                      <am3d:sy n="1000000" d="1000000"/>
                      <am3d:sz n="1000000" d="1000000"/>
                    </am3d:scale>
                    <am3d:rot ax="2234401" ay="-805228" az="-6003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00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Torus">
                <a:extLst>
                  <a:ext uri="{FF2B5EF4-FFF2-40B4-BE49-F238E27FC236}">
                    <a16:creationId xmlns:a16="http://schemas.microsoft.com/office/drawing/2014/main" id="{6D361A61-4B48-40C5-B30D-E69D74414D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7541" y="0"/>
                <a:ext cx="3158734" cy="2564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Tube">
                <a:extLst>
                  <a:ext uri="{FF2B5EF4-FFF2-40B4-BE49-F238E27FC236}">
                    <a16:creationId xmlns:a16="http://schemas.microsoft.com/office/drawing/2014/main" id="{EB8C1330-2886-4864-8E5F-D05BF081BD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191865"/>
                  </p:ext>
                </p:extLst>
              </p:nvPr>
            </p:nvGraphicFramePr>
            <p:xfrm>
              <a:off x="8832405" y="3001758"/>
              <a:ext cx="1973999" cy="32810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3999" cy="3281014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1535674" ay="-981600" az="-4610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334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Tube">
                <a:extLst>
                  <a:ext uri="{FF2B5EF4-FFF2-40B4-BE49-F238E27FC236}">
                    <a16:creationId xmlns:a16="http://schemas.microsoft.com/office/drawing/2014/main" id="{EB8C1330-2886-4864-8E5F-D05BF081BD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2405" y="3001758"/>
                <a:ext cx="1973999" cy="3281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Light Gray Cone">
                <a:extLst>
                  <a:ext uri="{FF2B5EF4-FFF2-40B4-BE49-F238E27FC236}">
                    <a16:creationId xmlns:a16="http://schemas.microsoft.com/office/drawing/2014/main" id="{07072E76-6011-43B9-ABE6-B256213BC3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475698"/>
                  </p:ext>
                </p:extLst>
              </p:nvPr>
            </p:nvGraphicFramePr>
            <p:xfrm>
              <a:off x="4405643" y="2902059"/>
              <a:ext cx="3380714" cy="338071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80714" cy="3380713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723527" ay="2053996" az="-102811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Light Gray Cone">
                <a:extLst>
                  <a:ext uri="{FF2B5EF4-FFF2-40B4-BE49-F238E27FC236}">
                    <a16:creationId xmlns:a16="http://schemas.microsoft.com/office/drawing/2014/main" id="{07072E76-6011-43B9-ABE6-B256213BC3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5643" y="2902059"/>
                <a:ext cx="3380714" cy="338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urved Cylinder">
                <a:extLst>
                  <a:ext uri="{FF2B5EF4-FFF2-40B4-BE49-F238E27FC236}">
                    <a16:creationId xmlns:a16="http://schemas.microsoft.com/office/drawing/2014/main" id="{F02FAB7E-BF0C-4807-A157-BF2CA02B5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30831"/>
                  </p:ext>
                </p:extLst>
              </p:nvPr>
            </p:nvGraphicFramePr>
            <p:xfrm rot="6054315">
              <a:off x="1223683" y="3477027"/>
              <a:ext cx="2255907" cy="3497530"/>
            </p:xfrm>
            <a:graphic>
              <a:graphicData uri="http://schemas.microsoft.com/office/drawing/2017/model3d">
                <am3d:model3d r:embed="rId8">
                  <am3d:spPr>
                    <a:xfrm rot="6054315">
                      <a:off x="0" y="0"/>
                      <a:ext cx="2255907" cy="3497530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3227380" ay="2445503" az="-250337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934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urved Cylinder">
                <a:extLst>
                  <a:ext uri="{FF2B5EF4-FFF2-40B4-BE49-F238E27FC236}">
                    <a16:creationId xmlns:a16="http://schemas.microsoft.com/office/drawing/2014/main" id="{F02FAB7E-BF0C-4807-A157-BF2CA02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6054315">
                <a:off x="1223683" y="3477027"/>
                <a:ext cx="2255907" cy="349753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F46E98F-540D-43E5-B185-8218A453CC28}"/>
              </a:ext>
            </a:extLst>
          </p:cNvPr>
          <p:cNvSpPr txBox="1"/>
          <p:nvPr/>
        </p:nvSpPr>
        <p:spPr>
          <a:xfrm>
            <a:off x="838200" y="1858083"/>
            <a:ext cx="715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Basic Primitives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Pointy primitives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Genus 1+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Boolean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Generalized cylindrical decomposition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Curvature Fields &amp; Subdivision Surface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42513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815C10-5CA6-4B8B-BC77-E05A08B528B9}"/>
              </a:ext>
            </a:extLst>
          </p:cNvPr>
          <p:cNvGrpSpPr/>
          <p:nvPr/>
        </p:nvGrpSpPr>
        <p:grpSpPr>
          <a:xfrm>
            <a:off x="3792772" y="871698"/>
            <a:ext cx="5539623" cy="5467189"/>
            <a:chOff x="3792772" y="871698"/>
            <a:chExt cx="5539623" cy="546718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583F88-ADCA-44D0-B9B8-C560C87FA6EA}"/>
                </a:ext>
              </a:extLst>
            </p:cNvPr>
            <p:cNvGrpSpPr/>
            <p:nvPr/>
          </p:nvGrpSpPr>
          <p:grpSpPr>
            <a:xfrm>
              <a:off x="5077218" y="2333625"/>
              <a:ext cx="2661894" cy="2208638"/>
              <a:chOff x="5077218" y="2333625"/>
              <a:chExt cx="2661894" cy="2208638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1BB70A5-248C-4885-B2A6-C7B0053966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7218" y="2345473"/>
                <a:ext cx="1086854" cy="482319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AC88595-9DBA-4B78-8D4A-72BBDAB658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56564" y="2333625"/>
                <a:ext cx="1482548" cy="52115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76C41F-A34B-4B2C-B49C-C256EFD46F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4116" y="2936488"/>
                <a:ext cx="30039" cy="160577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B478DA-6DBD-4CAD-A416-7E57162D0929}"/>
                </a:ext>
              </a:extLst>
            </p:cNvPr>
            <p:cNvGrpSpPr/>
            <p:nvPr/>
          </p:nvGrpSpPr>
          <p:grpSpPr>
            <a:xfrm>
              <a:off x="4992461" y="1837102"/>
              <a:ext cx="2837231" cy="2770973"/>
              <a:chOff x="4992461" y="1837102"/>
              <a:chExt cx="2837231" cy="2770973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D31C74A-E0E8-4FBC-BC8B-0D7E18E2CD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7218" y="4019481"/>
                <a:ext cx="1071986" cy="573341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0A4BC01-E6BD-4173-A59D-35C8B9AE70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531" y="1839686"/>
                <a:ext cx="1194827" cy="458997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C8ED140-1588-4DB3-8D46-546105826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92461" y="2298683"/>
                <a:ext cx="11278" cy="1587515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593FDF7-09A7-4E23-936A-3D8D3549A7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92462" y="1837102"/>
                <a:ext cx="1449057" cy="461557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6ACD155-F40A-4589-B895-3668A29BA4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2585" y="2291187"/>
                <a:ext cx="97107" cy="1619356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A5EAE91-53B5-4146-9D23-A352B77CB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59286" y="4040083"/>
                <a:ext cx="1376770" cy="567992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20D8F1A-1AD0-4669-9D94-67857F6DA76E}"/>
                </a:ext>
              </a:extLst>
            </p:cNvPr>
            <p:cNvGrpSpPr/>
            <p:nvPr/>
          </p:nvGrpSpPr>
          <p:grpSpPr>
            <a:xfrm>
              <a:off x="4904001" y="2210311"/>
              <a:ext cx="3009826" cy="2505594"/>
              <a:chOff x="4904001" y="2210311"/>
              <a:chExt cx="3009826" cy="250559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070BE98-32A9-4CD4-BE77-53FFB945DBAB}"/>
                  </a:ext>
                </a:extLst>
              </p:cNvPr>
              <p:cNvSpPr/>
              <p:nvPr/>
            </p:nvSpPr>
            <p:spPr>
              <a:xfrm>
                <a:off x="7739217" y="2213030"/>
                <a:ext cx="174610" cy="17461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016C5D6-2941-4D97-B273-EDFC8E108938}"/>
                  </a:ext>
                </a:extLst>
              </p:cNvPr>
              <p:cNvSpPr/>
              <p:nvPr/>
            </p:nvSpPr>
            <p:spPr>
              <a:xfrm>
                <a:off x="6130004" y="4541295"/>
                <a:ext cx="174610" cy="17461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9C342DE-5E5B-4997-8820-1FA946A1C1BA}"/>
                  </a:ext>
                </a:extLst>
              </p:cNvPr>
              <p:cNvSpPr/>
              <p:nvPr/>
            </p:nvSpPr>
            <p:spPr>
              <a:xfrm>
                <a:off x="4904001" y="2210311"/>
                <a:ext cx="174610" cy="17461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 algn="ctr">
                  <a:buFont typeface="+mj-lt"/>
                  <a:buAutoNum type="arabicPeriod"/>
                </a:pPr>
                <a:endParaRPr lang="en-CA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9A78E80-B0D8-413D-A824-9C3FE8D7848B}"/>
                </a:ext>
              </a:extLst>
            </p:cNvPr>
            <p:cNvGrpSpPr/>
            <p:nvPr/>
          </p:nvGrpSpPr>
          <p:grpSpPr>
            <a:xfrm>
              <a:off x="4916247" y="1709152"/>
              <a:ext cx="2899389" cy="2382014"/>
              <a:chOff x="4916247" y="1709152"/>
              <a:chExt cx="2899389" cy="2382014"/>
            </a:xfrm>
            <a:solidFill>
              <a:srgbClr val="FFFF00"/>
            </a:solidFill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E63CC2-BB06-4077-82D6-7B229758176F}"/>
                  </a:ext>
                </a:extLst>
              </p:cNvPr>
              <p:cNvSpPr/>
              <p:nvPr/>
            </p:nvSpPr>
            <p:spPr>
              <a:xfrm>
                <a:off x="7641026" y="3916556"/>
                <a:ext cx="174610" cy="174610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BD8F67E-80DF-48F3-924D-6E0C9C2D1AC6}"/>
                  </a:ext>
                </a:extLst>
              </p:cNvPr>
              <p:cNvSpPr/>
              <p:nvPr/>
            </p:nvSpPr>
            <p:spPr>
              <a:xfrm>
                <a:off x="4916247" y="3893595"/>
                <a:ext cx="174610" cy="174610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E43A6A0-AD70-41E6-8E73-BA2C381EEA3D}"/>
                  </a:ext>
                </a:extLst>
              </p:cNvPr>
              <p:cNvSpPr/>
              <p:nvPr/>
            </p:nvSpPr>
            <p:spPr>
              <a:xfrm>
                <a:off x="6441608" y="1709152"/>
                <a:ext cx="174610" cy="174610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 algn="ctr">
                  <a:buFont typeface="+mj-lt"/>
                  <a:buAutoNum type="arabicPeriod"/>
                </a:pPr>
                <a:endParaRPr lang="en-CA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7CC305-E801-4D82-B112-B8E76C42CD43}"/>
                </a:ext>
              </a:extLst>
            </p:cNvPr>
            <p:cNvGrpSpPr/>
            <p:nvPr/>
          </p:nvGrpSpPr>
          <p:grpSpPr>
            <a:xfrm>
              <a:off x="3871167" y="966108"/>
              <a:ext cx="5369444" cy="5280844"/>
              <a:chOff x="3871167" y="966108"/>
              <a:chExt cx="5369444" cy="528084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99671A5-A579-43BC-9EA7-189409E49E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71167" y="1795786"/>
                <a:ext cx="1035569" cy="463890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96A6DC6-F953-4F28-B584-D9C2E7C147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9254" y="3539218"/>
                <a:ext cx="128957" cy="1429924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AB2FDA6-907C-46D0-A56C-CD6541D3A4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2788" y="4728117"/>
                <a:ext cx="30747" cy="1458837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729B456-C49A-4C7A-83AA-A57BC98D55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3902" y="4992702"/>
                <a:ext cx="1161851" cy="538303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6B6C4E4-B4A6-44F7-A7AC-08463E801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98702" y="4903659"/>
                <a:ext cx="942542" cy="583847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BE533D0-838D-43F8-8112-5F4B3034F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3914" y="1809229"/>
                <a:ext cx="1315012" cy="461803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D588C52-6C53-47DD-B8C8-BB7AA0B5A9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81909" y="1386568"/>
                <a:ext cx="1332357" cy="383575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6B12B69-37F9-4851-9A19-7B6FFB5A73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0419" y="1382485"/>
                <a:ext cx="1204121" cy="414662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B5B5C93-D9B9-4571-BB13-6E614E5D6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6112" y="3501989"/>
                <a:ext cx="38944" cy="1341357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EEE6FDA-F98F-4D82-AA13-C588572C5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75280" y="1890033"/>
                <a:ext cx="63349" cy="1433030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8C65989-60A5-4139-B7A2-C706228D7B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80957" y="995271"/>
                <a:ext cx="1191986" cy="340673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EA165AD-78F4-40C8-8B52-BA626055D3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60029" y="966108"/>
                <a:ext cx="1066800" cy="366715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16B3697-E350-48BB-A01D-6BE82206B9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4539" y="1809229"/>
                <a:ext cx="136072" cy="1540851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CFA568E-9067-48C8-A429-08A7547E2A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2789" y="5615668"/>
                <a:ext cx="1381960" cy="631284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8EDC4CB-4111-4DA0-8D5A-3B56C7693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5875" y="5584371"/>
                <a:ext cx="1027339" cy="635594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B6C0F0-AA2C-441B-8805-56FC2D35A91A}"/>
                </a:ext>
              </a:extLst>
            </p:cNvPr>
            <p:cNvGrpSpPr/>
            <p:nvPr/>
          </p:nvGrpSpPr>
          <p:grpSpPr>
            <a:xfrm>
              <a:off x="3938630" y="1345339"/>
              <a:ext cx="5087990" cy="4185666"/>
              <a:chOff x="3938630" y="1345339"/>
              <a:chExt cx="5087990" cy="418566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94FF31C-74A3-4A95-BB93-617490575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0358" y="3467979"/>
                <a:ext cx="1216262" cy="499786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0AF387B-8659-48E1-9582-722AD2536C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5854" y="4094745"/>
                <a:ext cx="77300" cy="1391752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5A01C7E-ACBE-469F-A1FD-CF84764846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15531" y="1369190"/>
                <a:ext cx="1276688" cy="410235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5CCE92F-09E8-4A6F-AB30-DB60F33FC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6461" y="4074612"/>
                <a:ext cx="5139" cy="1456393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0316AF3-0E35-4617-BE99-4E5F027B70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38630" y="3408509"/>
                <a:ext cx="984679" cy="528384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BCE9340-7BCE-4D8E-8F8B-143CB12AC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74756" y="1345339"/>
                <a:ext cx="1068226" cy="424804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80786C-2534-4F20-A07A-77F59D2FA02E}"/>
                </a:ext>
              </a:extLst>
            </p:cNvPr>
            <p:cNvSpPr/>
            <p:nvPr/>
          </p:nvSpPr>
          <p:spPr>
            <a:xfrm>
              <a:off x="7559163" y="5487191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C229F-45E3-424B-B734-F386D05C964D}"/>
                </a:ext>
              </a:extLst>
            </p:cNvPr>
            <p:cNvSpPr/>
            <p:nvPr/>
          </p:nvSpPr>
          <p:spPr>
            <a:xfrm>
              <a:off x="9007252" y="3352243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618DD0-FDC8-48C3-9DA1-35CD66B0A94A}"/>
                </a:ext>
              </a:extLst>
            </p:cNvPr>
            <p:cNvSpPr/>
            <p:nvPr/>
          </p:nvSpPr>
          <p:spPr>
            <a:xfrm>
              <a:off x="3849448" y="3326271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A05C6C-72F3-42F3-A444-C24CDBE52583}"/>
                </a:ext>
              </a:extLst>
            </p:cNvPr>
            <p:cNvSpPr/>
            <p:nvPr/>
          </p:nvSpPr>
          <p:spPr>
            <a:xfrm>
              <a:off x="5304051" y="1265559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481298-A508-40D4-A161-148765A21EED}"/>
                </a:ext>
              </a:extLst>
            </p:cNvPr>
            <p:cNvSpPr/>
            <p:nvPr/>
          </p:nvSpPr>
          <p:spPr>
            <a:xfrm>
              <a:off x="4932573" y="5446987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4A06F89-929D-423D-BC17-F9202A1043D3}"/>
                </a:ext>
              </a:extLst>
            </p:cNvPr>
            <p:cNvSpPr/>
            <p:nvPr/>
          </p:nvSpPr>
          <p:spPr>
            <a:xfrm>
              <a:off x="7821078" y="1269349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CA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41AEAD-D6F5-4460-AE34-9F2C1C5D27A6}"/>
                </a:ext>
              </a:extLst>
            </p:cNvPr>
            <p:cNvGrpSpPr/>
            <p:nvPr/>
          </p:nvGrpSpPr>
          <p:grpSpPr>
            <a:xfrm>
              <a:off x="3792772" y="871698"/>
              <a:ext cx="5539623" cy="5467189"/>
              <a:chOff x="3792772" y="871698"/>
              <a:chExt cx="5539623" cy="546718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236A44B-DB09-4E00-BA62-CF852627DBAC}"/>
                  </a:ext>
                </a:extLst>
              </p:cNvPr>
              <p:cNvSpPr/>
              <p:nvPr/>
            </p:nvSpPr>
            <p:spPr>
              <a:xfrm>
                <a:off x="6162674" y="2761524"/>
                <a:ext cx="174610" cy="17461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EBF4D06-BE89-464D-8AF6-6D56D8929587}"/>
                  </a:ext>
                </a:extLst>
              </p:cNvPr>
              <p:cNvSpPr/>
              <p:nvPr/>
            </p:nvSpPr>
            <p:spPr>
              <a:xfrm>
                <a:off x="9157785" y="1713925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1C7010D-0FE9-4D5F-8379-815455AA11E5}"/>
                  </a:ext>
                </a:extLst>
              </p:cNvPr>
              <p:cNvSpPr/>
              <p:nvPr/>
            </p:nvSpPr>
            <p:spPr>
              <a:xfrm>
                <a:off x="6672143" y="871698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57AC5B5-61D3-4485-BA5E-47920DEA98F4}"/>
                  </a:ext>
                </a:extLst>
              </p:cNvPr>
              <p:cNvSpPr/>
              <p:nvPr/>
            </p:nvSpPr>
            <p:spPr>
              <a:xfrm>
                <a:off x="3792772" y="1712780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54E81B8-E6BA-4D7E-AD38-389BB01E0EF4}"/>
                  </a:ext>
                </a:extLst>
              </p:cNvPr>
              <p:cNvSpPr/>
              <p:nvPr/>
            </p:nvSpPr>
            <p:spPr>
              <a:xfrm>
                <a:off x="8872897" y="4868376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2A69AC5-58CD-4056-AF67-994079A3E073}"/>
                  </a:ext>
                </a:extLst>
              </p:cNvPr>
              <p:cNvSpPr/>
              <p:nvPr/>
            </p:nvSpPr>
            <p:spPr>
              <a:xfrm>
                <a:off x="3894604" y="4811182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F9FC4B2-4A5B-4169-B7E4-F100C2E2F0B1}"/>
                  </a:ext>
                </a:extLst>
              </p:cNvPr>
              <p:cNvSpPr/>
              <p:nvPr/>
            </p:nvSpPr>
            <p:spPr>
              <a:xfrm>
                <a:off x="6091918" y="6164277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66562F1-16F1-43E2-B283-DF899F917606}"/>
              </a:ext>
            </a:extLst>
          </p:cNvPr>
          <p:cNvSpPr txBox="1"/>
          <p:nvPr/>
        </p:nvSpPr>
        <p:spPr>
          <a:xfrm>
            <a:off x="4795376" y="36244"/>
            <a:ext cx="421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Quad-Edge data structure*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2950809-C86E-440A-B9A9-6C338EFECFF1}"/>
              </a:ext>
            </a:extLst>
          </p:cNvPr>
          <p:cNvGrpSpPr/>
          <p:nvPr/>
        </p:nvGrpSpPr>
        <p:grpSpPr>
          <a:xfrm>
            <a:off x="8631011" y="5746644"/>
            <a:ext cx="3511059" cy="1079260"/>
            <a:chOff x="8631011" y="5746644"/>
            <a:chExt cx="3511059" cy="107926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F069986-81C5-4F08-A9EC-57D8E0B7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19887" y="5770696"/>
              <a:ext cx="3322183" cy="1055208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9A4D968-1FC7-4FC3-8F85-8AF1B84E1AFF}"/>
                </a:ext>
              </a:extLst>
            </p:cNvPr>
            <p:cNvSpPr txBox="1"/>
            <p:nvPr/>
          </p:nvSpPr>
          <p:spPr>
            <a:xfrm>
              <a:off x="8631011" y="574664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93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BFE1E8-498E-49ED-82B7-3CCE2CC2AA3F}"/>
              </a:ext>
            </a:extLst>
          </p:cNvPr>
          <p:cNvGrpSpPr/>
          <p:nvPr/>
        </p:nvGrpSpPr>
        <p:grpSpPr>
          <a:xfrm>
            <a:off x="3792772" y="871698"/>
            <a:ext cx="5539623" cy="5467189"/>
            <a:chOff x="3792772" y="871698"/>
            <a:chExt cx="5539623" cy="5467189"/>
          </a:xfrm>
        </p:grpSpPr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3009F2C3-43F4-46A2-A3DC-1389E9EAF8D8}"/>
                </a:ext>
              </a:extLst>
            </p:cNvPr>
            <p:cNvGrpSpPr/>
            <p:nvPr/>
          </p:nvGrpSpPr>
          <p:grpSpPr>
            <a:xfrm>
              <a:off x="5077218" y="2333625"/>
              <a:ext cx="2661894" cy="2208638"/>
              <a:chOff x="5077218" y="2333625"/>
              <a:chExt cx="2661894" cy="2208638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C072735-3640-4E98-88DE-40C8612D25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7218" y="2345473"/>
                <a:ext cx="1086854" cy="482319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8747DD6D-B946-4325-BAED-56DD1D0CB1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56564" y="2333625"/>
                <a:ext cx="1482548" cy="52115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1E7CECD-EB1A-4FDF-A1A9-B9DB32884D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4116" y="2936488"/>
                <a:ext cx="30039" cy="160577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2BFBB5B-1031-4BF0-A43B-70924B6ACF3D}"/>
                </a:ext>
              </a:extLst>
            </p:cNvPr>
            <p:cNvGrpSpPr/>
            <p:nvPr/>
          </p:nvGrpSpPr>
          <p:grpSpPr>
            <a:xfrm>
              <a:off x="4992461" y="1837102"/>
              <a:ext cx="2837231" cy="2770973"/>
              <a:chOff x="4992461" y="1837102"/>
              <a:chExt cx="2837231" cy="2770973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2B1942E-A5FD-4869-AC08-0C496A792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7218" y="4019481"/>
                <a:ext cx="1071986" cy="573341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27B0F51-A7A2-4434-90EF-B8726EB14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531" y="1839686"/>
                <a:ext cx="1194827" cy="458997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355FD00B-20F4-4660-A162-450B8F9DBF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92461" y="2298683"/>
                <a:ext cx="11278" cy="1587515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432F23A-EFFA-4EAF-B976-ED68C6A0D5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92462" y="1837102"/>
                <a:ext cx="1449057" cy="461557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51834DF3-BECA-4ED7-8CA9-A82FC9AAA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2585" y="2291187"/>
                <a:ext cx="97107" cy="1619356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67FC27F6-EA5A-41EE-A4B7-250FECE31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59286" y="4040083"/>
                <a:ext cx="1376770" cy="567992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B63EC1E7-D708-4866-BD7A-FAB91E1BA5A2}"/>
                </a:ext>
              </a:extLst>
            </p:cNvPr>
            <p:cNvGrpSpPr/>
            <p:nvPr/>
          </p:nvGrpSpPr>
          <p:grpSpPr>
            <a:xfrm>
              <a:off x="4904001" y="2210311"/>
              <a:ext cx="3009826" cy="2505594"/>
              <a:chOff x="4904001" y="2210311"/>
              <a:chExt cx="3009826" cy="2505594"/>
            </a:xfrm>
          </p:grpSpPr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49270A06-D281-4490-AC5E-53FF6CF6380F}"/>
                  </a:ext>
                </a:extLst>
              </p:cNvPr>
              <p:cNvSpPr/>
              <p:nvPr/>
            </p:nvSpPr>
            <p:spPr>
              <a:xfrm>
                <a:off x="7739217" y="2213030"/>
                <a:ext cx="174610" cy="17461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22CFE95E-7F66-42E2-AA26-89A17DDC56B3}"/>
                  </a:ext>
                </a:extLst>
              </p:cNvPr>
              <p:cNvSpPr/>
              <p:nvPr/>
            </p:nvSpPr>
            <p:spPr>
              <a:xfrm>
                <a:off x="6130004" y="4541295"/>
                <a:ext cx="174610" cy="17461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F02EFC41-741E-4DE6-B927-8FB501BBE3FB}"/>
                  </a:ext>
                </a:extLst>
              </p:cNvPr>
              <p:cNvSpPr/>
              <p:nvPr/>
            </p:nvSpPr>
            <p:spPr>
              <a:xfrm>
                <a:off x="4904001" y="2210311"/>
                <a:ext cx="174610" cy="17461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 algn="ctr">
                  <a:buFont typeface="+mj-lt"/>
                  <a:buAutoNum type="arabicPeriod"/>
                </a:pPr>
                <a:endParaRPr lang="en-CA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8F9BA3F7-F871-4502-AE93-4620A6BF3396}"/>
                </a:ext>
              </a:extLst>
            </p:cNvPr>
            <p:cNvGrpSpPr/>
            <p:nvPr/>
          </p:nvGrpSpPr>
          <p:grpSpPr>
            <a:xfrm>
              <a:off x="4916247" y="1709152"/>
              <a:ext cx="2899389" cy="2382014"/>
              <a:chOff x="4916247" y="1709152"/>
              <a:chExt cx="2899389" cy="2382014"/>
            </a:xfrm>
            <a:solidFill>
              <a:srgbClr val="FFFF00"/>
            </a:solidFill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5BEBA6D2-DAFC-4F76-B3A0-9DD225213B4B}"/>
                  </a:ext>
                </a:extLst>
              </p:cNvPr>
              <p:cNvSpPr/>
              <p:nvPr/>
            </p:nvSpPr>
            <p:spPr>
              <a:xfrm>
                <a:off x="7641026" y="3916556"/>
                <a:ext cx="174610" cy="174610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5C15EBA-A776-4AD1-B807-DAD48FC677B0}"/>
                  </a:ext>
                </a:extLst>
              </p:cNvPr>
              <p:cNvSpPr/>
              <p:nvPr/>
            </p:nvSpPr>
            <p:spPr>
              <a:xfrm>
                <a:off x="4916247" y="3893595"/>
                <a:ext cx="174610" cy="174610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F8B9437C-BBBB-483C-92C9-5E8FC4900E3A}"/>
                  </a:ext>
                </a:extLst>
              </p:cNvPr>
              <p:cNvSpPr/>
              <p:nvPr/>
            </p:nvSpPr>
            <p:spPr>
              <a:xfrm>
                <a:off x="6441608" y="1709152"/>
                <a:ext cx="174610" cy="174610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 algn="ctr">
                  <a:buFont typeface="+mj-lt"/>
                  <a:buAutoNum type="arabicPeriod"/>
                </a:pPr>
                <a:endParaRPr lang="en-CA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2D31808E-6189-4A40-9621-0B37679611FE}"/>
                </a:ext>
              </a:extLst>
            </p:cNvPr>
            <p:cNvGrpSpPr/>
            <p:nvPr/>
          </p:nvGrpSpPr>
          <p:grpSpPr>
            <a:xfrm>
              <a:off x="3871167" y="966108"/>
              <a:ext cx="5369444" cy="5280844"/>
              <a:chOff x="3871167" y="966108"/>
              <a:chExt cx="5369444" cy="5280844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6EF0954-5755-4702-A9A1-173FEC07FD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71167" y="1795786"/>
                <a:ext cx="1035569" cy="463890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8BF385D-D615-4DA0-8A9C-D359BBC057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9254" y="3539218"/>
                <a:ext cx="128957" cy="1429924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461236B-75EB-4B62-9A60-9737599F21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2788" y="4728117"/>
                <a:ext cx="30747" cy="1458837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85EE8BC-194D-4916-892F-999B58D9FB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3902" y="4992702"/>
                <a:ext cx="1161851" cy="538303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5D28038-17BF-4F73-B1E5-2412CFF39B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98702" y="4903659"/>
                <a:ext cx="942542" cy="583847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6D656CA-301E-4498-B3C3-27C26604B8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3914" y="1809229"/>
                <a:ext cx="1315012" cy="461803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C427429-A179-4E84-B3F5-FAFEEFCDF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81909" y="1386568"/>
                <a:ext cx="1332357" cy="383575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3426C0F-8594-4BBD-BACF-971674A5C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0419" y="1382485"/>
                <a:ext cx="1204121" cy="414662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5C921E0-DDD7-4B2D-8890-6EEC1E157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6112" y="3501989"/>
                <a:ext cx="38944" cy="1341357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F8BB993-E4DB-4B8A-A12B-4EDEC2D6E8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75280" y="1890033"/>
                <a:ext cx="63349" cy="1433030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E525713-68EA-48BC-82AA-2B40853C3C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80957" y="995271"/>
                <a:ext cx="1191986" cy="340673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432FA1F8-CE1C-4546-B572-C96C7A42A2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60029" y="966108"/>
                <a:ext cx="1066800" cy="366715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98FF2293-2D58-4CFB-9625-C0A2EF76A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4539" y="1809229"/>
                <a:ext cx="136072" cy="1540851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66A3F6EE-2C4C-4E18-A76B-E4AFDCAE08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2789" y="5615668"/>
                <a:ext cx="1381960" cy="631284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F9F97E70-93A7-4122-ACEE-0FCD02F014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5875" y="5584371"/>
                <a:ext cx="1027339" cy="635594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4FE910B3-57B8-455E-BB79-0E5A2DC3FD00}"/>
                </a:ext>
              </a:extLst>
            </p:cNvPr>
            <p:cNvGrpSpPr/>
            <p:nvPr/>
          </p:nvGrpSpPr>
          <p:grpSpPr>
            <a:xfrm>
              <a:off x="3938630" y="1345339"/>
              <a:ext cx="5087990" cy="4185666"/>
              <a:chOff x="3938630" y="1345339"/>
              <a:chExt cx="5087990" cy="418566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3ED54209-6331-4C0C-8CAB-43953B18FA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0358" y="3467979"/>
                <a:ext cx="1216262" cy="499786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75C6B9E-8B9D-47F0-8226-7C04B9B52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5854" y="4094745"/>
                <a:ext cx="77300" cy="1391752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3B0E64F-A446-4BF1-AE87-679D7A81B4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15531" y="1369190"/>
                <a:ext cx="1276688" cy="410235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E2DBAD3-1A87-48E9-8627-50ED15ED3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6461" y="4074612"/>
                <a:ext cx="5139" cy="1456393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F52991B8-A207-4D05-A42B-4B1F5ABE75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38630" y="3408509"/>
                <a:ext cx="984679" cy="528384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99B2D90C-21DB-4E82-A904-0D9F3FDEC0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74756" y="1345339"/>
                <a:ext cx="1068226" cy="424804"/>
              </a:xfrm>
              <a:prstGeom prst="lin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E67676"/>
                </a:solidFill>
                <a:headEnd type="stealth"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4F0DDF4-9F9C-4D75-9B16-2ECDBF1C72BC}"/>
                </a:ext>
              </a:extLst>
            </p:cNvPr>
            <p:cNvSpPr/>
            <p:nvPr/>
          </p:nvSpPr>
          <p:spPr>
            <a:xfrm>
              <a:off x="7559163" y="5487191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A13DBD1-6B83-4D0C-909D-DB6E910A0716}"/>
                </a:ext>
              </a:extLst>
            </p:cNvPr>
            <p:cNvSpPr/>
            <p:nvPr/>
          </p:nvSpPr>
          <p:spPr>
            <a:xfrm>
              <a:off x="9007252" y="3352243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60ACD031-9883-4637-80F1-A8B7CD5C2BC3}"/>
                </a:ext>
              </a:extLst>
            </p:cNvPr>
            <p:cNvSpPr/>
            <p:nvPr/>
          </p:nvSpPr>
          <p:spPr>
            <a:xfrm>
              <a:off x="3849448" y="3326271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CA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6CBDB781-55D9-4506-863D-8E994C3AC83A}"/>
                </a:ext>
              </a:extLst>
            </p:cNvPr>
            <p:cNvSpPr/>
            <p:nvPr/>
          </p:nvSpPr>
          <p:spPr>
            <a:xfrm>
              <a:off x="5304051" y="1265559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CA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F0211F71-A1AA-4948-AD10-F498D7817774}"/>
                </a:ext>
              </a:extLst>
            </p:cNvPr>
            <p:cNvSpPr/>
            <p:nvPr/>
          </p:nvSpPr>
          <p:spPr>
            <a:xfrm>
              <a:off x="4932573" y="5446987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CA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D16ADAF3-2BA3-476D-8A67-C7BB753888F4}"/>
                </a:ext>
              </a:extLst>
            </p:cNvPr>
            <p:cNvSpPr/>
            <p:nvPr/>
          </p:nvSpPr>
          <p:spPr>
            <a:xfrm>
              <a:off x="7821078" y="1269349"/>
              <a:ext cx="174610" cy="1746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CA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F8294F08-14F6-4775-932D-3D6DF61ABC4F}"/>
                </a:ext>
              </a:extLst>
            </p:cNvPr>
            <p:cNvGrpSpPr/>
            <p:nvPr/>
          </p:nvGrpSpPr>
          <p:grpSpPr>
            <a:xfrm>
              <a:off x="3792772" y="871698"/>
              <a:ext cx="5539623" cy="5467189"/>
              <a:chOff x="3792772" y="871698"/>
              <a:chExt cx="5539623" cy="5467189"/>
            </a:xfrm>
          </p:grpSpPr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0B461A23-8320-4222-8542-4CDB25C31019}"/>
                  </a:ext>
                </a:extLst>
              </p:cNvPr>
              <p:cNvSpPr/>
              <p:nvPr/>
            </p:nvSpPr>
            <p:spPr>
              <a:xfrm>
                <a:off x="6162674" y="2761524"/>
                <a:ext cx="174610" cy="17461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17324F1C-217F-462C-90C1-9EBC143FB18E}"/>
                  </a:ext>
                </a:extLst>
              </p:cNvPr>
              <p:cNvSpPr/>
              <p:nvPr/>
            </p:nvSpPr>
            <p:spPr>
              <a:xfrm>
                <a:off x="9157785" y="1713925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2650C35D-D54D-420A-93FA-7CCE7294C249}"/>
                  </a:ext>
                </a:extLst>
              </p:cNvPr>
              <p:cNvSpPr/>
              <p:nvPr/>
            </p:nvSpPr>
            <p:spPr>
              <a:xfrm>
                <a:off x="6672143" y="871698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7EA173E0-BD10-4D53-AE10-5B78C8E878C4}"/>
                  </a:ext>
                </a:extLst>
              </p:cNvPr>
              <p:cNvSpPr/>
              <p:nvPr/>
            </p:nvSpPr>
            <p:spPr>
              <a:xfrm>
                <a:off x="3792772" y="1712780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0DB48681-8F57-46F5-B864-BF4B6298E3E1}"/>
                  </a:ext>
                </a:extLst>
              </p:cNvPr>
              <p:cNvSpPr/>
              <p:nvPr/>
            </p:nvSpPr>
            <p:spPr>
              <a:xfrm>
                <a:off x="8872897" y="4868376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38E02180-B6D8-430D-B84B-752440DB1F06}"/>
                  </a:ext>
                </a:extLst>
              </p:cNvPr>
              <p:cNvSpPr/>
              <p:nvPr/>
            </p:nvSpPr>
            <p:spPr>
              <a:xfrm>
                <a:off x="3894604" y="4811182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42A11AC2-64E3-43FD-9168-EA94000CA5FE}"/>
                  </a:ext>
                </a:extLst>
              </p:cNvPr>
              <p:cNvSpPr/>
              <p:nvPr/>
            </p:nvSpPr>
            <p:spPr>
              <a:xfrm>
                <a:off x="6091918" y="6164277"/>
                <a:ext cx="174610" cy="17461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5034FB-FAC5-437B-891D-762C9D5F2F0E}"/>
              </a:ext>
            </a:extLst>
          </p:cNvPr>
          <p:cNvSpPr txBox="1"/>
          <p:nvPr/>
        </p:nvSpPr>
        <p:spPr>
          <a:xfrm>
            <a:off x="422222" y="826299"/>
            <a:ext cx="514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Parametric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Fast distance computation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174B6-212B-47BD-9908-1E1135B5DF8B}"/>
              </a:ext>
            </a:extLst>
          </p:cNvPr>
          <p:cNvSpPr txBox="1"/>
          <p:nvPr/>
        </p:nvSpPr>
        <p:spPr>
          <a:xfrm>
            <a:off x="5609544" y="95109"/>
            <a:ext cx="238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>
                <a:latin typeface="+mj-lt"/>
              </a:rPr>
              <a:t>PrimBlock</a:t>
            </a:r>
            <a:endParaRPr lang="en-CA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37852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3192</Words>
  <Application>Microsoft Office PowerPoint</Application>
  <PresentationFormat>Widescreen</PresentationFormat>
  <Paragraphs>664</Paragraphs>
  <Slides>76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Computer Modern Serif</vt:lpstr>
      <vt:lpstr>Office Theme</vt:lpstr>
      <vt:lpstr>Custom Design</vt:lpstr>
      <vt:lpstr>Point Cloud Primitive Fitting </vt:lpstr>
      <vt:lpstr>The Shape of Things</vt:lpstr>
      <vt:lpstr>PowerPoint Presentation</vt:lpstr>
      <vt:lpstr>PowerPoint Presentation</vt:lpstr>
      <vt:lpstr>PowerPoint Presentation</vt:lpstr>
      <vt:lpstr>A more flexible primitive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Leaf Node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Bell number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PowerPoint Presentation</vt:lpstr>
      <vt:lpstr>Our secret goal :A graph of Shapes</vt:lpstr>
      <vt:lpstr>PowerPoint Presentation</vt:lpstr>
      <vt:lpstr>Old dreams</vt:lpstr>
      <vt:lpstr>Our secret goal :A graph of Shapes</vt:lpstr>
      <vt:lpstr>Our secret goal :A graph of Shapes</vt:lpstr>
      <vt:lpstr>PowerPoint Presentation</vt:lpstr>
      <vt:lpstr>PowerPoint Presentation</vt:lpstr>
      <vt:lpstr>Blind vision</vt:lpstr>
      <vt:lpstr>PowerPoint Presentation</vt:lpstr>
      <vt:lpstr>PowerPoint Presentation</vt:lpstr>
      <vt:lpstr>PowerPoint Presentation</vt:lpstr>
      <vt:lpstr>More Classes of Super Primitives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 Cloud Primitive Fitting</dc:title>
  <dc:creator>MA Piche</dc:creator>
  <cp:lastModifiedBy>MA Piche</cp:lastModifiedBy>
  <cp:revision>84</cp:revision>
  <dcterms:created xsi:type="dcterms:W3CDTF">2020-05-05T19:06:40Z</dcterms:created>
  <dcterms:modified xsi:type="dcterms:W3CDTF">2020-05-07T21:22:19Z</dcterms:modified>
</cp:coreProperties>
</file>